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6" r:id="rId4"/>
  </p:sldMasterIdLst>
  <p:notesMasterIdLst>
    <p:notesMasterId r:id="rId14"/>
  </p:notesMasterIdLst>
  <p:handoutMasterIdLst>
    <p:handoutMasterId r:id="rId15"/>
  </p:handoutMasterIdLst>
  <p:sldIdLst>
    <p:sldId id="332" r:id="rId5"/>
    <p:sldId id="333" r:id="rId6"/>
    <p:sldId id="334" r:id="rId7"/>
    <p:sldId id="336" r:id="rId8"/>
    <p:sldId id="337" r:id="rId9"/>
    <p:sldId id="338" r:id="rId10"/>
    <p:sldId id="339" r:id="rId11"/>
    <p:sldId id="344" r:id="rId12"/>
    <p:sldId id="34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083E6E3-FA7D-4D7B-A595-EF9225AFEA82}">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388" autoAdjust="0"/>
  </p:normalViewPr>
  <p:slideViewPr>
    <p:cSldViewPr snapToGrid="0">
      <p:cViewPr>
        <p:scale>
          <a:sx n="71" d="100"/>
          <a:sy n="71" d="100"/>
        </p:scale>
        <p:origin x="484" y="-268"/>
      </p:cViewPr>
      <p:guideLst>
        <p:guide orient="horz" pos="2160"/>
        <p:guide pos="3840"/>
      </p:guideLst>
    </p:cSldViewPr>
  </p:slideViewPr>
  <p:outlineViewPr>
    <p:cViewPr>
      <p:scale>
        <a:sx n="33" d="100"/>
        <a:sy n="33" d="100"/>
      </p:scale>
      <p:origin x="0" y="-3456"/>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8" d="100"/>
          <a:sy n="58" d="100"/>
        </p:scale>
        <p:origin x="3240"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htesham Khan" userId="6d1961a04121289e" providerId="LiveId" clId="{A28B2000-204F-43C8-96C0-9C1B6E69D960}"/>
    <pc:docChg chg="modSld">
      <pc:chgData name="Ihtesham Khan" userId="6d1961a04121289e" providerId="LiveId" clId="{A28B2000-204F-43C8-96C0-9C1B6E69D960}" dt="2026-01-15T20:47:59.913" v="27" actId="1076"/>
      <pc:docMkLst>
        <pc:docMk/>
      </pc:docMkLst>
      <pc:sldChg chg="modSp mod">
        <pc:chgData name="Ihtesham Khan" userId="6d1961a04121289e" providerId="LiveId" clId="{A28B2000-204F-43C8-96C0-9C1B6E69D960}" dt="2026-01-15T20:46:51.340" v="13" actId="1076"/>
        <pc:sldMkLst>
          <pc:docMk/>
          <pc:sldMk cId="2922288996" sldId="332"/>
        </pc:sldMkLst>
        <pc:spChg chg="mod">
          <ac:chgData name="Ihtesham Khan" userId="6d1961a04121289e" providerId="LiveId" clId="{A28B2000-204F-43C8-96C0-9C1B6E69D960}" dt="2026-01-15T20:38:08.564" v="0" actId="207"/>
          <ac:spMkLst>
            <pc:docMk/>
            <pc:sldMk cId="2922288996" sldId="332"/>
            <ac:spMk id="4" creationId="{499D8326-B701-CBE8-39AA-6C700DA49CE4}"/>
          </ac:spMkLst>
        </pc:spChg>
        <pc:picChg chg="mod">
          <ac:chgData name="Ihtesham Khan" userId="6d1961a04121289e" providerId="LiveId" clId="{A28B2000-204F-43C8-96C0-9C1B6E69D960}" dt="2026-01-15T20:46:51.340" v="13" actId="1076"/>
          <ac:picMkLst>
            <pc:docMk/>
            <pc:sldMk cId="2922288996" sldId="332"/>
            <ac:picMk id="8" creationId="{975CC0D6-B1DF-FCDA-F41E-56F7EFA2D49B}"/>
          </ac:picMkLst>
        </pc:picChg>
      </pc:sldChg>
      <pc:sldChg chg="modSp mod">
        <pc:chgData name="Ihtesham Khan" userId="6d1961a04121289e" providerId="LiveId" clId="{A28B2000-204F-43C8-96C0-9C1B6E69D960}" dt="2026-01-15T20:46:57.645" v="15" actId="1038"/>
        <pc:sldMkLst>
          <pc:docMk/>
          <pc:sldMk cId="918817140" sldId="333"/>
        </pc:sldMkLst>
        <pc:picChg chg="mod">
          <ac:chgData name="Ihtesham Khan" userId="6d1961a04121289e" providerId="LiveId" clId="{A28B2000-204F-43C8-96C0-9C1B6E69D960}" dt="2026-01-15T20:46:57.645" v="15" actId="1038"/>
          <ac:picMkLst>
            <pc:docMk/>
            <pc:sldMk cId="918817140" sldId="333"/>
            <ac:picMk id="6" creationId="{B32179B4-7E7F-049A-B376-A67F2FAFFABC}"/>
          </ac:picMkLst>
        </pc:picChg>
      </pc:sldChg>
      <pc:sldChg chg="modSp mod">
        <pc:chgData name="Ihtesham Khan" userId="6d1961a04121289e" providerId="LiveId" clId="{A28B2000-204F-43C8-96C0-9C1B6E69D960}" dt="2026-01-15T20:47:27.892" v="22" actId="1076"/>
        <pc:sldMkLst>
          <pc:docMk/>
          <pc:sldMk cId="1553300136" sldId="337"/>
        </pc:sldMkLst>
        <pc:picChg chg="mod">
          <ac:chgData name="Ihtesham Khan" userId="6d1961a04121289e" providerId="LiveId" clId="{A28B2000-204F-43C8-96C0-9C1B6E69D960}" dt="2026-01-15T20:47:27.892" v="22" actId="1076"/>
          <ac:picMkLst>
            <pc:docMk/>
            <pc:sldMk cId="1553300136" sldId="337"/>
            <ac:picMk id="5" creationId="{32755BFF-CDA3-651F-70BC-BBA66538F894}"/>
          </ac:picMkLst>
        </pc:picChg>
      </pc:sldChg>
      <pc:sldChg chg="modSp mod">
        <pc:chgData name="Ihtesham Khan" userId="6d1961a04121289e" providerId="LiveId" clId="{A28B2000-204F-43C8-96C0-9C1B6E69D960}" dt="2026-01-15T20:47:43.288" v="24" actId="14100"/>
        <pc:sldMkLst>
          <pc:docMk/>
          <pc:sldMk cId="209861386" sldId="338"/>
        </pc:sldMkLst>
        <pc:spChg chg="mod">
          <ac:chgData name="Ihtesham Khan" userId="6d1961a04121289e" providerId="LiveId" clId="{A28B2000-204F-43C8-96C0-9C1B6E69D960}" dt="2026-01-15T20:39:27.053" v="5" actId="207"/>
          <ac:spMkLst>
            <pc:docMk/>
            <pc:sldMk cId="209861386" sldId="338"/>
            <ac:spMk id="3" creationId="{B10CB0D8-B3AE-0D92-F2E5-2C49BF0D66A2}"/>
          </ac:spMkLst>
        </pc:spChg>
        <pc:picChg chg="mod">
          <ac:chgData name="Ihtesham Khan" userId="6d1961a04121289e" providerId="LiveId" clId="{A28B2000-204F-43C8-96C0-9C1B6E69D960}" dt="2026-01-15T20:47:43.288" v="24" actId="14100"/>
          <ac:picMkLst>
            <pc:docMk/>
            <pc:sldMk cId="209861386" sldId="338"/>
            <ac:picMk id="14" creationId="{C87A0E87-E987-D779-B17A-3A89F2E6F373}"/>
          </ac:picMkLst>
        </pc:picChg>
      </pc:sldChg>
      <pc:sldChg chg="modSp mod">
        <pc:chgData name="Ihtesham Khan" userId="6d1961a04121289e" providerId="LiveId" clId="{A28B2000-204F-43C8-96C0-9C1B6E69D960}" dt="2026-01-15T20:47:59.913" v="27" actId="1076"/>
        <pc:sldMkLst>
          <pc:docMk/>
          <pc:sldMk cId="2656198574" sldId="339"/>
        </pc:sldMkLst>
        <pc:spChg chg="mod">
          <ac:chgData name="Ihtesham Khan" userId="6d1961a04121289e" providerId="LiveId" clId="{A28B2000-204F-43C8-96C0-9C1B6E69D960}" dt="2026-01-15T20:39:41.781" v="6" actId="207"/>
          <ac:spMkLst>
            <pc:docMk/>
            <pc:sldMk cId="2656198574" sldId="339"/>
            <ac:spMk id="2" creationId="{53F9FE95-42FD-9AB0-913D-DFE3A18AFAE9}"/>
          </ac:spMkLst>
        </pc:spChg>
        <pc:spChg chg="mod">
          <ac:chgData name="Ihtesham Khan" userId="6d1961a04121289e" providerId="LiveId" clId="{A28B2000-204F-43C8-96C0-9C1B6E69D960}" dt="2026-01-15T20:39:58.595" v="8" actId="207"/>
          <ac:spMkLst>
            <pc:docMk/>
            <pc:sldMk cId="2656198574" sldId="339"/>
            <ac:spMk id="11" creationId="{5CA29617-E465-CDD3-C92A-37917F2F06FD}"/>
          </ac:spMkLst>
        </pc:spChg>
        <pc:picChg chg="mod">
          <ac:chgData name="Ihtesham Khan" userId="6d1961a04121289e" providerId="LiveId" clId="{A28B2000-204F-43C8-96C0-9C1B6E69D960}" dt="2026-01-15T20:47:59.913" v="27" actId="1076"/>
          <ac:picMkLst>
            <pc:docMk/>
            <pc:sldMk cId="2656198574" sldId="339"/>
            <ac:picMk id="9" creationId="{8CA4333D-0AB2-D71B-1EF3-DC8A430236B8}"/>
          </ac:picMkLst>
        </pc:picChg>
      </pc:sldChg>
      <pc:sldChg chg="modSp mod">
        <pc:chgData name="Ihtesham Khan" userId="6d1961a04121289e" providerId="LiveId" clId="{A28B2000-204F-43C8-96C0-9C1B6E69D960}" dt="2026-01-15T20:40:15.288" v="9" actId="207"/>
        <pc:sldMkLst>
          <pc:docMk/>
          <pc:sldMk cId="2260296566" sldId="344"/>
        </pc:sldMkLst>
        <pc:spChg chg="mod">
          <ac:chgData name="Ihtesham Khan" userId="6d1961a04121289e" providerId="LiveId" clId="{A28B2000-204F-43C8-96C0-9C1B6E69D960}" dt="2026-01-15T20:40:15.288" v="9" actId="207"/>
          <ac:spMkLst>
            <pc:docMk/>
            <pc:sldMk cId="2260296566" sldId="344"/>
            <ac:spMk id="7" creationId="{A8DC305B-3618-27A9-A1E7-D682A9570EF8}"/>
          </ac:spMkLst>
        </pc:spChg>
      </pc:sldChg>
      <pc:sldChg chg="modSp mod">
        <pc:chgData name="Ihtesham Khan" userId="6d1961a04121289e" providerId="LiveId" clId="{A28B2000-204F-43C8-96C0-9C1B6E69D960}" dt="2026-01-15T20:40:34.584" v="10" actId="207"/>
        <pc:sldMkLst>
          <pc:docMk/>
          <pc:sldMk cId="1716896367" sldId="345"/>
        </pc:sldMkLst>
        <pc:spChg chg="mod">
          <ac:chgData name="Ihtesham Khan" userId="6d1961a04121289e" providerId="LiveId" clId="{A28B2000-204F-43C8-96C0-9C1B6E69D960}" dt="2026-01-15T20:40:34.584" v="10" actId="207"/>
          <ac:spMkLst>
            <pc:docMk/>
            <pc:sldMk cId="1716896367" sldId="345"/>
            <ac:spMk id="4" creationId="{C0796C4E-41C8-0AB3-6886-FBB7C569658B}"/>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1/16/2026</a:t>
            </a:fld>
            <a:endParaRPr lang="en-US" dirty="0"/>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dirty="0"/>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1/16/2026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dirty="0"/>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a:t>
            </a:fld>
            <a:endParaRPr lang="en-US" dirty="0"/>
          </a:p>
        </p:txBody>
      </p:sp>
    </p:spTree>
    <p:extLst>
      <p:ext uri="{BB962C8B-B14F-4D97-AF65-F5344CB8AC3E}">
        <p14:creationId xmlns:p14="http://schemas.microsoft.com/office/powerpoint/2010/main" val="2934884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a:t>
            </a:fld>
            <a:endParaRPr lang="en-US" dirty="0"/>
          </a:p>
        </p:txBody>
      </p:sp>
    </p:spTree>
    <p:extLst>
      <p:ext uri="{BB962C8B-B14F-4D97-AF65-F5344CB8AC3E}">
        <p14:creationId xmlns:p14="http://schemas.microsoft.com/office/powerpoint/2010/main" val="1721535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3</a:t>
            </a:fld>
            <a:endParaRPr lang="en-US" dirty="0"/>
          </a:p>
        </p:txBody>
      </p:sp>
    </p:spTree>
    <p:extLst>
      <p:ext uri="{BB962C8B-B14F-4D97-AF65-F5344CB8AC3E}">
        <p14:creationId xmlns:p14="http://schemas.microsoft.com/office/powerpoint/2010/main" val="2898121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4</a:t>
            </a:fld>
            <a:endParaRPr lang="en-US" dirty="0"/>
          </a:p>
        </p:txBody>
      </p:sp>
    </p:spTree>
    <p:extLst>
      <p:ext uri="{BB962C8B-B14F-4D97-AF65-F5344CB8AC3E}">
        <p14:creationId xmlns:p14="http://schemas.microsoft.com/office/powerpoint/2010/main" val="1550389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5</a:t>
            </a:fld>
            <a:endParaRPr lang="en-US" dirty="0"/>
          </a:p>
        </p:txBody>
      </p:sp>
    </p:spTree>
    <p:extLst>
      <p:ext uri="{BB962C8B-B14F-4D97-AF65-F5344CB8AC3E}">
        <p14:creationId xmlns:p14="http://schemas.microsoft.com/office/powerpoint/2010/main" val="754808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6</a:t>
            </a:fld>
            <a:endParaRPr lang="en-US" dirty="0"/>
          </a:p>
        </p:txBody>
      </p:sp>
    </p:spTree>
    <p:extLst>
      <p:ext uri="{BB962C8B-B14F-4D97-AF65-F5344CB8AC3E}">
        <p14:creationId xmlns:p14="http://schemas.microsoft.com/office/powerpoint/2010/main" val="1867358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7</a:t>
            </a:fld>
            <a:endParaRPr lang="en-US" dirty="0"/>
          </a:p>
        </p:txBody>
      </p:sp>
    </p:spTree>
    <p:extLst>
      <p:ext uri="{BB962C8B-B14F-4D97-AF65-F5344CB8AC3E}">
        <p14:creationId xmlns:p14="http://schemas.microsoft.com/office/powerpoint/2010/main" val="3791835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8</a:t>
            </a:fld>
            <a:endParaRPr lang="en-US" dirty="0"/>
          </a:p>
        </p:txBody>
      </p:sp>
    </p:spTree>
    <p:extLst>
      <p:ext uri="{BB962C8B-B14F-4D97-AF65-F5344CB8AC3E}">
        <p14:creationId xmlns:p14="http://schemas.microsoft.com/office/powerpoint/2010/main" val="34708525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9</a:t>
            </a:fld>
            <a:endParaRPr lang="en-US" dirty="0"/>
          </a:p>
        </p:txBody>
      </p:sp>
    </p:spTree>
    <p:extLst>
      <p:ext uri="{BB962C8B-B14F-4D97-AF65-F5344CB8AC3E}">
        <p14:creationId xmlns:p14="http://schemas.microsoft.com/office/powerpoint/2010/main" val="1680536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GB"/>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450219008"/>
      </p:ext>
    </p:extLst>
  </p:cSld>
  <p:clrMapOvr>
    <a:masterClrMapping/>
  </p:clrMapOvr>
  <p:hf hdr="0" ft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63253305"/>
      </p:ext>
    </p:extLst>
  </p:cSld>
  <p:clrMapOvr>
    <a:masterClrMapping/>
  </p:clrMapOvr>
  <p:hf hdr="0" ftr="0" dt="0"/>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GB"/>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143217190"/>
      </p:ext>
    </p:extLst>
  </p:cSld>
  <p:clrMapOvr>
    <a:masterClrMapping/>
  </p:clrMapOvr>
  <p:hf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685800" y="908591"/>
            <a:ext cx="4058728" cy="5225507"/>
          </a:xfrm>
        </p:spPr>
        <p:txBody>
          <a:bodyPr anchor="t">
            <a:normAutofit/>
          </a:bodyPr>
          <a:lstStyle>
            <a:lvl1pPr>
              <a:defRPr sz="3200"/>
            </a:lvl1pPr>
          </a:lstStyle>
          <a:p>
            <a:r>
              <a:rPr lang="en-US" dirty="0"/>
              <a:t>Click to add title</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699125" y="0"/>
            <a:ext cx="5786438" cy="6134100"/>
          </a:xfrm>
        </p:spPr>
        <p:txBody>
          <a:bodyPr/>
          <a:lstStyle>
            <a:lvl1pPr marL="0" indent="0" algn="ctr">
              <a:buNone/>
              <a:defRPr/>
            </a:lvl1pPr>
          </a:lstStyle>
          <a:p>
            <a:r>
              <a:rPr lang="en-US" dirty="0"/>
              <a:t>Click icon to insert picture</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3" name="Straight Connector 2">
            <a:extLst>
              <a:ext uri="{FF2B5EF4-FFF2-40B4-BE49-F238E27FC236}">
                <a16:creationId xmlns:a16="http://schemas.microsoft.com/office/drawing/2014/main" id="{8B32A424-7EFB-F80C-2BDA-94D103A55F77}"/>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8EFEEF-ABDC-22C9-C5DB-0494BEB8687D}"/>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7000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352414-3211-CEB2-31A1-11097989D435}"/>
              </a:ext>
            </a:extLst>
          </p:cNvPr>
          <p:cNvSpPr>
            <a:spLocks noGrp="1"/>
          </p:cNvSpPr>
          <p:nvPr>
            <p:ph type="title" hasCustomPrompt="1"/>
          </p:nvPr>
        </p:nvSpPr>
        <p:spPr>
          <a:xfrm>
            <a:off x="705934" y="723900"/>
            <a:ext cx="3503757" cy="5316415"/>
          </a:xfrm>
        </p:spPr>
        <p:txBody>
          <a:bodyPr>
            <a:normAutofit/>
          </a:bodyPr>
          <a:lstStyle>
            <a:lvl1pPr>
              <a:defRPr sz="3200"/>
            </a:lvl1pPr>
          </a:lstStyle>
          <a:p>
            <a:r>
              <a:rPr lang="en-US" dirty="0"/>
              <a:t>Click to add title</a:t>
            </a:r>
          </a:p>
        </p:txBody>
      </p:sp>
      <p:sp>
        <p:nvSpPr>
          <p:cNvPr id="9" name="Content Placeholder 8">
            <a:extLst>
              <a:ext uri="{FF2B5EF4-FFF2-40B4-BE49-F238E27FC236}">
                <a16:creationId xmlns:a16="http://schemas.microsoft.com/office/drawing/2014/main" id="{4BA26D20-54E1-2490-0D75-F08BCB7D3BFF}"/>
              </a:ext>
            </a:extLst>
          </p:cNvPr>
          <p:cNvSpPr>
            <a:spLocks noGrp="1"/>
          </p:cNvSpPr>
          <p:nvPr>
            <p:ph sz="quarter" idx="10" hasCustomPrompt="1"/>
          </p:nvPr>
        </p:nvSpPr>
        <p:spPr>
          <a:xfrm>
            <a:off x="5582232" y="2053087"/>
            <a:ext cx="5903332" cy="3987230"/>
          </a:xfrm>
        </p:spPr>
        <p:txBody>
          <a:bodyPr anchor="t"/>
          <a:lstStyle>
            <a:lvl1pPr marL="0" indent="0">
              <a:buNone/>
              <a:defRPr/>
            </a:lvl1pPr>
            <a:lvl2pPr marL="742950" indent="-285750">
              <a:buFont typeface="Arial" panose="020B0604020202020204" pitchFamily="34" charset="0"/>
              <a:buChar char="•"/>
              <a:defRPr/>
            </a:lvl2pPr>
            <a:lvl3pPr marL="1200150" indent="-285750">
              <a:buFont typeface="Arial" panose="020B0604020202020204" pitchFamily="34" charset="0"/>
              <a:buChar char="•"/>
              <a:defRPr/>
            </a:lvl3pPr>
            <a:lvl4pPr marL="1657350" indent="-285750">
              <a:buFont typeface="Arial" panose="020B0604020202020204" pitchFamily="34" charset="0"/>
              <a:buChar char="•"/>
              <a:defRPr/>
            </a:lvl4pPr>
            <a:lvl5pPr marL="2114550" indent="-285750">
              <a:buFont typeface="Arial" panose="020B0604020202020204" pitchFamily="34" charset="0"/>
              <a:buChar char="•"/>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5" name="Straight Connector 4">
            <a:extLst>
              <a:ext uri="{FF2B5EF4-FFF2-40B4-BE49-F238E27FC236}">
                <a16:creationId xmlns:a16="http://schemas.microsoft.com/office/drawing/2014/main" id="{998A376F-AF56-AABE-DFA3-DE5A8C899613}"/>
              </a:ext>
              <a:ext uri="{C183D7F6-B498-43B3-948B-1728B52AA6E4}">
                <adec:decorative xmlns:adec="http://schemas.microsoft.com/office/drawing/2017/decorative" val="1"/>
              </a:ext>
            </a:extLst>
          </p:cNvPr>
          <p:cNvCxnSpPr>
            <a:cxnSpLocks/>
          </p:cNvCxnSpPr>
          <p:nvPr userDrawn="1"/>
        </p:nvCxnSpPr>
        <p:spPr>
          <a:xfrm>
            <a:off x="5695467" y="723900"/>
            <a:ext cx="579059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DE9D420-BBEC-E7C6-7E76-FB9791C71C96}"/>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220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2D6AD5-5357-463C-B785-6A488FFC8D76}"/>
              </a:ext>
            </a:extLst>
          </p:cNvPr>
          <p:cNvSpPr>
            <a:spLocks noGrp="1"/>
          </p:cNvSpPr>
          <p:nvPr>
            <p:ph type="title" hasCustomPrompt="1"/>
          </p:nvPr>
        </p:nvSpPr>
        <p:spPr>
          <a:xfrm>
            <a:off x="5637007" y="817581"/>
            <a:ext cx="5935869" cy="5238159"/>
          </a:xfrm>
        </p:spPr>
        <p:txBody>
          <a:bodyPr anchor="ctr" anchorCtr="0">
            <a:noAutofit/>
          </a:bodyPr>
          <a:lstStyle>
            <a:lvl1pPr>
              <a:defRPr sz="3200"/>
            </a:lvl1pPr>
          </a:lstStyle>
          <a:p>
            <a:r>
              <a:rPr lang="en-US" dirty="0"/>
              <a:t>Click to add title</a:t>
            </a:r>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p:nvPr>
        </p:nvSpPr>
        <p:spPr>
          <a:xfrm>
            <a:off x="-1" y="1"/>
            <a:ext cx="4876799" cy="6858000"/>
          </a:xfrm>
          <a:prstGeom prst="rect">
            <a:avLst/>
          </a:prstGeom>
        </p:spPr>
        <p:txBody>
          <a:bodyPr>
            <a:normAutofit/>
          </a:bodyPr>
          <a:lstStyle>
            <a:lvl1pPr marL="0" indent="0" algn="ctr">
              <a:buNone/>
              <a:defRPr sz="1800"/>
            </a:lvl1pPr>
          </a:lstStyle>
          <a:p>
            <a:r>
              <a:rPr lang="en-GB"/>
              <a:t>Click icon to add picture</a:t>
            </a:r>
            <a:endParaRPr lang="en-US" dirty="0"/>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96080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Section Break 1">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0520" y="776873"/>
            <a:ext cx="5854182" cy="3070508"/>
          </a:xfrm>
          <a:prstGeom prst="rect">
            <a:avLst/>
          </a:prstGeom>
        </p:spPr>
        <p:txBody>
          <a:bodyPr anchor="b">
            <a:normAutofit/>
          </a:bodyPr>
          <a:lstStyle>
            <a:lvl1pPr>
              <a:defRPr sz="3200"/>
            </a:lvl1pPr>
          </a:lstStyle>
          <a:p>
            <a:r>
              <a:rPr lang="en-US" dirty="0"/>
              <a:t>Click to add title</a:t>
            </a:r>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hasCustomPrompt="1"/>
          </p:nvPr>
        </p:nvSpPr>
        <p:spPr>
          <a:xfrm>
            <a:off x="721202" y="4088927"/>
            <a:ext cx="5842218" cy="1880552"/>
          </a:xfrm>
          <a:prstGeom prst="rect">
            <a:avLst/>
          </a:prstGeom>
        </p:spPr>
        <p:txBody>
          <a:bodyPr>
            <a:normAutofit/>
          </a:bodyPr>
          <a:lstStyle>
            <a:lvl1pPr marL="0" indent="0">
              <a:buNone/>
              <a:defRPr sz="2000"/>
            </a:lvl1pPr>
          </a:lstStyle>
          <a:p>
            <a:r>
              <a:rPr lang="en-US" dirty="0"/>
              <a:t>Click to add subtitle</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0"/>
            <a:ext cx="4876800" cy="6858000"/>
          </a:xfrm>
          <a:prstGeom prst="rect">
            <a:avLst/>
          </a:prstGeom>
        </p:spPr>
        <p:txBody>
          <a:bodyPr>
            <a:normAutofit/>
          </a:bodyPr>
          <a:lstStyle>
            <a:lvl1pPr marL="0" indent="0" algn="ctr">
              <a:buNone/>
              <a:defRPr sz="1800"/>
            </a:lvl1pPr>
          </a:lstStyle>
          <a:p>
            <a:r>
              <a:rPr lang="en-GB"/>
              <a:t>Click icon to add picture</a:t>
            </a:r>
            <a:endParaRPr lang="en-US" dirty="0"/>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D54A957-6A3F-2C34-A453-905FBAE77CCD}"/>
              </a:ext>
              <a:ext uri="{C183D7F6-B498-43B3-948B-1728B52AA6E4}">
                <adec:decorative xmlns:adec="http://schemas.microsoft.com/office/drawing/2017/decorative" val="1"/>
              </a:ext>
            </a:extLst>
          </p:cNvPr>
          <p:cNvCxnSpPr>
            <a:cxnSpLocks/>
          </p:cNvCxnSpPr>
          <p:nvPr userDrawn="1"/>
        </p:nvCxnSpPr>
        <p:spPr>
          <a:xfrm>
            <a:off x="724574"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9181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able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2" y="976997"/>
            <a:ext cx="11000208" cy="1239985"/>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2" y="2244725"/>
            <a:ext cx="7814185" cy="4233713"/>
          </a:xfrm>
        </p:spPr>
        <p:txBody>
          <a:body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9986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ection Title 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707756" y="4"/>
            <a:ext cx="5786438" cy="6134100"/>
          </a:xfrm>
        </p:spPr>
        <p:txBody>
          <a:bodyPr/>
          <a:lstStyle>
            <a:lvl1pPr marL="0" indent="0" algn="ctr">
              <a:buNone/>
              <a:defRPr/>
            </a:lvl1pPr>
          </a:lstStyle>
          <a:p>
            <a:r>
              <a:rPr lang="en-US" dirty="0"/>
              <a:t>Click icon to insert picture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2" name="Straight Connector 1">
            <a:extLst>
              <a:ext uri="{FF2B5EF4-FFF2-40B4-BE49-F238E27FC236}">
                <a16:creationId xmlns:a16="http://schemas.microsoft.com/office/drawing/2014/main" id="{B3B79298-0F84-5214-4916-E9C0B4B46AB4}"/>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74750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1" y="976997"/>
            <a:ext cx="11000209" cy="1188227"/>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3" y="2244725"/>
            <a:ext cx="5045105" cy="4233713"/>
          </a:xfrm>
        </p:spPr>
        <p:txBody>
          <a:bodyPr>
            <a:normAutofit/>
          </a:bodyPr>
          <a:lstStyle>
            <a:lvl1pPr>
              <a:spcBef>
                <a:spcPts val="0"/>
              </a:spcBef>
              <a:spcAft>
                <a:spcPts val="1200"/>
              </a:spcAft>
              <a:defRPr sz="1800"/>
            </a:lvl1pPr>
            <a:lvl2pPr>
              <a:spcBef>
                <a:spcPts val="0"/>
              </a:spcBef>
              <a:spcAft>
                <a:spcPts val="1200"/>
              </a:spcAft>
              <a:defRPr sz="16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6412304" y="2244724"/>
            <a:ext cx="5322496" cy="4233713"/>
          </a:xfrm>
        </p:spPr>
        <p:txBody>
          <a:bodyPr>
            <a:normAutofit/>
          </a:bodyPr>
          <a:lstStyle>
            <a:lvl1pPr>
              <a:spcBef>
                <a:spcPts val="0"/>
              </a:spcBef>
              <a:spcAft>
                <a:spcPts val="1200"/>
              </a:spcAft>
              <a:defRPr sz="1800"/>
            </a:lvl1pPr>
            <a:lvl2pPr>
              <a:spcBef>
                <a:spcPts val="0"/>
              </a:spcBef>
              <a:spcAft>
                <a:spcPts val="1200"/>
              </a:spcAft>
              <a:defRPr sz="16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5623517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and Table">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23860" y="983902"/>
            <a:ext cx="10787370" cy="1051927"/>
          </a:xfrm>
          <a:prstGeom prst="rect">
            <a:avLst/>
          </a:prstGeom>
        </p:spPr>
        <p:txBody>
          <a:bodyPr anchor="t">
            <a:normAutofit/>
          </a:bodyPr>
          <a:lstStyle>
            <a:lvl1pPr>
              <a:defRPr sz="3200"/>
            </a:lvl1pPr>
          </a:lstStyle>
          <a:p>
            <a:r>
              <a:rPr lang="en-US" dirty="0"/>
              <a:t>Click to add title</a:t>
            </a:r>
          </a:p>
        </p:txBody>
      </p:sp>
      <p:sp>
        <p:nvSpPr>
          <p:cNvPr id="6" name="Table Placeholder 5">
            <a:extLst>
              <a:ext uri="{FF2B5EF4-FFF2-40B4-BE49-F238E27FC236}">
                <a16:creationId xmlns:a16="http://schemas.microsoft.com/office/drawing/2014/main" id="{C6DB8F81-B3A9-1D53-A844-F980B4ED20C9}"/>
              </a:ext>
            </a:extLst>
          </p:cNvPr>
          <p:cNvSpPr>
            <a:spLocks noGrp="1"/>
          </p:cNvSpPr>
          <p:nvPr>
            <p:ph type="tbl" sz="quarter" idx="15" hasCustomPrompt="1"/>
          </p:nvPr>
        </p:nvSpPr>
        <p:spPr>
          <a:xfrm>
            <a:off x="706608" y="2244725"/>
            <a:ext cx="10761492" cy="3903663"/>
          </a:xfrm>
        </p:spPr>
        <p:txBody>
          <a:bodyPr/>
          <a:lstStyle>
            <a:lvl1pPr>
              <a:defRPr/>
            </a:lvl1pPr>
          </a:lstStyle>
          <a:p>
            <a:r>
              <a:rPr lang="en-US" dirty="0"/>
              <a:t>Click icon to insert table</a:t>
            </a:r>
          </a:p>
        </p:txBody>
      </p:sp>
      <p:sp>
        <p:nvSpPr>
          <p:cNvPr id="8" name="Slide Number Placeholder 5">
            <a:extLst>
              <a:ext uri="{FF2B5EF4-FFF2-40B4-BE49-F238E27FC236}">
                <a16:creationId xmlns:a16="http://schemas.microsoft.com/office/drawing/2014/main" id="{9147C2FA-8BD9-36BF-787A-3B3C4847BF5F}"/>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9" name="Straight Connector 8">
            <a:extLst>
              <a:ext uri="{FF2B5EF4-FFF2-40B4-BE49-F238E27FC236}">
                <a16:creationId xmlns:a16="http://schemas.microsoft.com/office/drawing/2014/main" id="{133A6849-B613-7080-903C-A7A211B7C596}"/>
              </a:ext>
              <a:ext uri="{C183D7F6-B498-43B3-948B-1728B52AA6E4}">
                <adec:decorative xmlns:adec="http://schemas.microsoft.com/office/drawing/2017/decorative" val="1"/>
              </a:ext>
            </a:extLst>
          </p:cNvPr>
          <p:cNvCxnSpPr>
            <a:cxnSpLocks/>
          </p:cNvCxnSpPr>
          <p:nvPr userDrawn="1"/>
        </p:nvCxnSpPr>
        <p:spPr>
          <a:xfrm>
            <a:off x="724574" y="723899"/>
            <a:ext cx="1076149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3725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745873196"/>
      </p:ext>
    </p:extLst>
  </p:cSld>
  <p:clrMapOvr>
    <a:masterClrMapping/>
  </p:clrMapOvr>
  <p:hf hdr="0" ft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losing 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B621246-77E4-43F0-CD40-C7DB9555D266}"/>
              </a:ext>
              <a:ext uri="{C183D7F6-B498-43B3-948B-1728B52AA6E4}">
                <adec:decorative xmlns:adec="http://schemas.microsoft.com/office/drawing/2017/decorative" val="1"/>
              </a:ext>
            </a:extLst>
          </p:cNvPr>
          <p:cNvCxnSpPr>
            <a:cxnSpLocks/>
          </p:cNvCxnSpPr>
          <p:nvPr userDrawn="1"/>
        </p:nvCxnSpPr>
        <p:spPr>
          <a:xfrm>
            <a:off x="5713726" y="6134059"/>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spcBef>
                <a:spcPts val="0"/>
              </a:spcBef>
              <a:buNone/>
              <a:defRPr/>
            </a:lvl1pPr>
            <a:lvl2pPr marL="457200" indent="0">
              <a:spcBef>
                <a:spcPts val="0"/>
              </a:spcBef>
              <a:buNone/>
              <a:defRPr/>
            </a:lvl2pPr>
            <a:lvl3pPr marL="914400" indent="0">
              <a:spcBef>
                <a:spcPts val="0"/>
              </a:spcBef>
              <a:buNone/>
              <a:defRPr/>
            </a:lvl3pPr>
            <a:lvl4pPr marL="1371600" indent="0">
              <a:spcBef>
                <a:spcPts val="0"/>
              </a:spcBef>
              <a:buNone/>
              <a:defRPr/>
            </a:lvl4pPr>
            <a:lvl5pPr marL="1828800" indent="0">
              <a:spcBef>
                <a:spcPts val="0"/>
              </a:spcBef>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67559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98288688"/>
      </p:ext>
    </p:extLst>
  </p:cSld>
  <p:clrMapOvr>
    <a:masterClrMapping/>
  </p:clrMapOvr>
  <p:hf hdr="0" ft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5649623"/>
      </p:ext>
    </p:extLst>
  </p:cSld>
  <p:clrMapOvr>
    <a:masterClrMapping/>
  </p:clrMapOvr>
  <p:hf hdr="0" ft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75804711"/>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GB"/>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84721540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539099094"/>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4230824194"/>
      </p:ext>
    </p:extLst>
  </p:cSld>
  <p:clrMapOvr>
    <a:masterClrMapping/>
  </p:clrMapOvr>
  <p:hf hdr="0" ft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GB"/>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162754729"/>
      </p:ext>
    </p:extLst>
  </p:cSld>
  <p:clrMapOvr>
    <a:masterClrMapping/>
  </p:clrMapOvr>
  <p:hf hdr="0" ftr="0" dt="0"/>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1801979"/>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9" r:id="rId19"/>
    <p:sldLayoutId id="2147483730" r:id="rId20"/>
  </p:sldLayoutIdLst>
  <p:hf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9D8326-B701-CBE8-39AA-6C700DA49CE4}"/>
              </a:ext>
            </a:extLst>
          </p:cNvPr>
          <p:cNvSpPr>
            <a:spLocks noGrp="1"/>
          </p:cNvSpPr>
          <p:nvPr>
            <p:ph type="title"/>
          </p:nvPr>
        </p:nvSpPr>
        <p:spPr/>
        <p:txBody>
          <a:bodyPr>
            <a:normAutofit fontScale="90000"/>
          </a:bodyPr>
          <a:lstStyle/>
          <a:p>
            <a:r>
              <a:rPr lang="en-US" b="1" dirty="0">
                <a:solidFill>
                  <a:schemeClr val="accent3">
                    <a:lumMod val="60000"/>
                    <a:lumOff val="40000"/>
                  </a:schemeClr>
                </a:solidFill>
                <a:latin typeface="Baskerville Old Face" panose="02020602080505020303" pitchFamily="18" charset="0"/>
              </a:rPr>
              <a:t>   </a:t>
            </a:r>
            <a:br>
              <a:rPr lang="en-US" b="1" dirty="0">
                <a:solidFill>
                  <a:schemeClr val="accent3">
                    <a:lumMod val="60000"/>
                    <a:lumOff val="40000"/>
                  </a:schemeClr>
                </a:solidFill>
                <a:latin typeface="Baskerville Old Face" panose="02020602080505020303" pitchFamily="18" charset="0"/>
              </a:rPr>
            </a:br>
            <a:br>
              <a:rPr lang="en-US" b="1" dirty="0">
                <a:solidFill>
                  <a:schemeClr val="accent3">
                    <a:lumMod val="60000"/>
                    <a:lumOff val="40000"/>
                  </a:schemeClr>
                </a:solidFill>
                <a:latin typeface="Baskerville Old Face" panose="02020602080505020303" pitchFamily="18" charset="0"/>
              </a:rPr>
            </a:br>
            <a:br>
              <a:rPr lang="en-US" b="1" dirty="0">
                <a:solidFill>
                  <a:schemeClr val="accent3">
                    <a:lumMod val="60000"/>
                    <a:lumOff val="40000"/>
                  </a:schemeClr>
                </a:solidFill>
                <a:latin typeface="Baskerville Old Face" panose="02020602080505020303" pitchFamily="18" charset="0"/>
              </a:rPr>
            </a:br>
            <a:r>
              <a:rPr lang="en-US" sz="4000" b="1" dirty="0">
                <a:solidFill>
                  <a:schemeClr val="tx2">
                    <a:lumMod val="50000"/>
                  </a:schemeClr>
                </a:solidFill>
                <a:latin typeface="Baskerville Old Face" panose="02020602080505020303" pitchFamily="18" charset="0"/>
              </a:rPr>
              <a:t>Understand </a:t>
            </a:r>
            <a:br>
              <a:rPr lang="en-US" sz="4000" b="1" dirty="0">
                <a:solidFill>
                  <a:schemeClr val="tx2">
                    <a:lumMod val="50000"/>
                  </a:schemeClr>
                </a:solidFill>
                <a:latin typeface="Baskerville Old Face" panose="02020602080505020303" pitchFamily="18" charset="0"/>
              </a:rPr>
            </a:br>
            <a:r>
              <a:rPr lang="sv-SE" sz="4000" b="1" dirty="0">
                <a:solidFill>
                  <a:schemeClr val="tx2">
                    <a:lumMod val="50000"/>
                  </a:schemeClr>
                </a:solidFill>
                <a:latin typeface="Baskerville Old Face" panose="02020602080505020303" pitchFamily="18" charset="0"/>
              </a:rPr>
              <a:t>CPU Sockets</a:t>
            </a:r>
            <a:br>
              <a:rPr lang="sv-SE" sz="4000" b="1" dirty="0">
                <a:solidFill>
                  <a:schemeClr val="tx2">
                    <a:lumMod val="75000"/>
                  </a:schemeClr>
                </a:solidFill>
                <a:latin typeface="Baskerville Old Face" panose="02020602080505020303" pitchFamily="18" charset="0"/>
              </a:rPr>
            </a:br>
            <a:r>
              <a:rPr lang="sv-SE" sz="4000" b="1" dirty="0">
                <a:solidFill>
                  <a:schemeClr val="tx2">
                    <a:lumMod val="75000"/>
                  </a:schemeClr>
                </a:solidFill>
                <a:latin typeface="Baskerville Old Face" panose="02020602080505020303" pitchFamily="18" charset="0"/>
              </a:rPr>
              <a:t> </a:t>
            </a:r>
            <a:br>
              <a:rPr lang="sv-SE" b="1" dirty="0">
                <a:solidFill>
                  <a:schemeClr val="tx2">
                    <a:lumMod val="75000"/>
                  </a:schemeClr>
                </a:solidFill>
                <a:latin typeface="Baskerville Old Face" panose="02020602080505020303" pitchFamily="18" charset="0"/>
              </a:rPr>
            </a:br>
            <a:br>
              <a:rPr lang="sv-SE" b="1" dirty="0">
                <a:solidFill>
                  <a:schemeClr val="accent3">
                    <a:lumMod val="60000"/>
                    <a:lumOff val="40000"/>
                  </a:schemeClr>
                </a:solidFill>
                <a:latin typeface="Baskerville Old Face" panose="02020602080505020303" pitchFamily="18" charset="0"/>
              </a:rPr>
            </a:br>
            <a:br>
              <a:rPr lang="sv-SE" b="1" dirty="0">
                <a:solidFill>
                  <a:schemeClr val="accent3">
                    <a:lumMod val="60000"/>
                    <a:lumOff val="40000"/>
                  </a:schemeClr>
                </a:solidFill>
                <a:latin typeface="Baskerville Old Face" panose="02020602080505020303" pitchFamily="18" charset="0"/>
              </a:rPr>
            </a:br>
            <a:r>
              <a:rPr lang="en-US" sz="2000" dirty="0">
                <a:solidFill>
                  <a:schemeClr val="tx1">
                    <a:lumMod val="95000"/>
                  </a:schemeClr>
                </a:solidFill>
                <a:latin typeface="Centaur" panose="02030504050205020304" pitchFamily="18" charset="0"/>
              </a:rPr>
              <a:t>Presented by : </a:t>
            </a:r>
            <a:br>
              <a:rPr lang="en-US" sz="2000" dirty="0">
                <a:solidFill>
                  <a:schemeClr val="tx1">
                    <a:lumMod val="95000"/>
                  </a:schemeClr>
                </a:solidFill>
                <a:latin typeface="Centaur" panose="02030504050205020304" pitchFamily="18" charset="0"/>
              </a:rPr>
            </a:br>
            <a:r>
              <a:rPr lang="en-US" sz="2000" dirty="0">
                <a:solidFill>
                  <a:schemeClr val="tx1">
                    <a:lumMod val="95000"/>
                  </a:schemeClr>
                </a:solidFill>
                <a:latin typeface="Centaur" panose="02030504050205020304" pitchFamily="18" charset="0"/>
              </a:rPr>
              <a:t>Ihtesham </a:t>
            </a:r>
            <a:r>
              <a:rPr lang="en-US" sz="2000" dirty="0" err="1">
                <a:solidFill>
                  <a:schemeClr val="tx1">
                    <a:lumMod val="95000"/>
                  </a:schemeClr>
                </a:solidFill>
                <a:latin typeface="Centaur" panose="02030504050205020304" pitchFamily="18" charset="0"/>
              </a:rPr>
              <a:t>ud</a:t>
            </a:r>
            <a:r>
              <a:rPr lang="en-US" sz="2000" dirty="0">
                <a:solidFill>
                  <a:schemeClr val="tx1">
                    <a:lumMod val="95000"/>
                  </a:schemeClr>
                </a:solidFill>
                <a:latin typeface="Centaur" panose="02030504050205020304" pitchFamily="18" charset="0"/>
              </a:rPr>
              <a:t> din</a:t>
            </a:r>
            <a:br>
              <a:rPr lang="en-US" sz="2000" dirty="0">
                <a:solidFill>
                  <a:schemeClr val="tx1">
                    <a:lumMod val="95000"/>
                  </a:schemeClr>
                </a:solidFill>
                <a:latin typeface="Centaur" panose="02030504050205020304" pitchFamily="18" charset="0"/>
              </a:rPr>
            </a:br>
            <a:r>
              <a:rPr lang="en-US" sz="2000" dirty="0">
                <a:solidFill>
                  <a:schemeClr val="tx1">
                    <a:lumMod val="95000"/>
                  </a:schemeClr>
                </a:solidFill>
                <a:latin typeface="Centaur" panose="02030504050205020304" pitchFamily="18" charset="0"/>
              </a:rPr>
              <a:t>25-CS-116</a:t>
            </a:r>
            <a:br>
              <a:rPr lang="en-US" sz="2000" dirty="0">
                <a:solidFill>
                  <a:schemeClr val="tx1">
                    <a:lumMod val="95000"/>
                  </a:schemeClr>
                </a:solidFill>
                <a:latin typeface="Centaur" panose="02030504050205020304" pitchFamily="18" charset="0"/>
              </a:rPr>
            </a:br>
            <a:r>
              <a:rPr lang="en-US" sz="2000" dirty="0">
                <a:solidFill>
                  <a:schemeClr val="tx1">
                    <a:lumMod val="95000"/>
                  </a:schemeClr>
                </a:solidFill>
                <a:latin typeface="Centaur" panose="02030504050205020304" pitchFamily="18" charset="0"/>
              </a:rPr>
              <a:t>Section A</a:t>
            </a:r>
          </a:p>
        </p:txBody>
      </p:sp>
      <p:pic>
        <p:nvPicPr>
          <p:cNvPr id="8" name="Picture Placeholder 13">
            <a:extLst>
              <a:ext uri="{FF2B5EF4-FFF2-40B4-BE49-F238E27FC236}">
                <a16:creationId xmlns:a16="http://schemas.microsoft.com/office/drawing/2014/main" id="{975CC0D6-B1DF-FCDA-F41E-56F7EFA2D49B}"/>
              </a:ext>
            </a:extLst>
          </p:cNvPr>
          <p:cNvPicPr>
            <a:picLocks noGrp="1" noChangeAspect="1"/>
          </p:cNvPicPr>
          <p:nvPr>
            <p:ph type="pic" sz="quarter" idx="10"/>
          </p:nvPr>
        </p:nvPicPr>
        <p:blipFill>
          <a:blip r:embed="rId3"/>
          <a:srcRect l="2834" r="2834"/>
          <a:stretch/>
        </p:blipFill>
        <p:spPr>
          <a:xfrm>
            <a:off x="6254163" y="1079127"/>
            <a:ext cx="5084763" cy="4699745"/>
          </a:xfrm>
        </p:spPr>
      </p:pic>
    </p:spTree>
    <p:extLst>
      <p:ext uri="{BB962C8B-B14F-4D97-AF65-F5344CB8AC3E}">
        <p14:creationId xmlns:p14="http://schemas.microsoft.com/office/powerpoint/2010/main" val="2922288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408BEF5F-00BC-5BA7-C0E2-94A5C1FC0D29}"/>
              </a:ext>
            </a:extLst>
          </p:cNvPr>
          <p:cNvSpPr>
            <a:spLocks noGrp="1"/>
          </p:cNvSpPr>
          <p:nvPr>
            <p:ph type="title"/>
          </p:nvPr>
        </p:nvSpPr>
        <p:spPr>
          <a:xfrm>
            <a:off x="796617" y="894126"/>
            <a:ext cx="5195889" cy="1316736"/>
          </a:xfrm>
        </p:spPr>
        <p:txBody>
          <a:bodyPr vert="horz" lIns="91440" tIns="45720" rIns="91440" bIns="45720" rtlCol="0" anchor="t">
            <a:normAutofit/>
          </a:bodyPr>
          <a:lstStyle/>
          <a:p>
            <a:r>
              <a:rPr lang="en-US" sz="4000" b="1" dirty="0">
                <a:solidFill>
                  <a:schemeClr val="bg2">
                    <a:lumMod val="50000"/>
                    <a:lumOff val="50000"/>
                  </a:schemeClr>
                </a:solidFill>
              </a:rPr>
              <a:t>Overview of CPU Sockets</a:t>
            </a:r>
            <a:endParaRPr lang="en-US" sz="4000" dirty="0">
              <a:solidFill>
                <a:schemeClr val="bg2">
                  <a:lumMod val="50000"/>
                  <a:lumOff val="50000"/>
                </a:schemeClr>
              </a:solidFill>
            </a:endParaRPr>
          </a:p>
        </p:txBody>
      </p:sp>
      <p:cxnSp>
        <p:nvCxnSpPr>
          <p:cNvPr id="17" name="Straight Connector 16">
            <a:extLst>
              <a:ext uri="{FF2B5EF4-FFF2-40B4-BE49-F238E27FC236}">
                <a16:creationId xmlns:a16="http://schemas.microsoft.com/office/drawing/2014/main" id="{4583FD9E-C5A7-96F7-951D-7D292013CD5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4672" y="722376"/>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2B7243AA-A570-5533-577C-6CF74FAD07DC}"/>
              </a:ext>
            </a:extLst>
          </p:cNvPr>
          <p:cNvSpPr>
            <a:spLocks noGrp="1"/>
          </p:cNvSpPr>
          <p:nvPr>
            <p:ph sz="quarter" idx="10"/>
          </p:nvPr>
        </p:nvSpPr>
        <p:spPr>
          <a:xfrm>
            <a:off x="704088" y="2231136"/>
            <a:ext cx="5195889" cy="3931920"/>
          </a:xfrm>
        </p:spPr>
        <p:txBody>
          <a:bodyPr vert="horz" lIns="91440" tIns="45720" rIns="91440" bIns="45720" rtlCol="0">
            <a:normAutofit/>
          </a:bodyPr>
          <a:lstStyle/>
          <a:p>
            <a:pPr indent="-228600">
              <a:lnSpc>
                <a:spcPct val="100000"/>
              </a:lnSpc>
              <a:buFont typeface="Arial" panose="020B0604020202020204" pitchFamily="34" charset="0"/>
              <a:buChar char="•"/>
            </a:pPr>
            <a:r>
              <a:rPr lang="en-US" dirty="0"/>
              <a:t>A CPU socket is the physical and electrical interface on a motherboard that connects the processor (CPU) to the rest of the system. It allows the CPU to be installed without soldering, making upgrades and repairs possible.</a:t>
            </a:r>
          </a:p>
          <a:p>
            <a:pPr indent="-228600">
              <a:lnSpc>
                <a:spcPct val="100000"/>
              </a:lnSpc>
              <a:buFont typeface="Arial" panose="020B0604020202020204" pitchFamily="34" charset="0"/>
              <a:buChar char="•"/>
            </a:pPr>
            <a:r>
              <a:rPr lang="en-US" b="1" dirty="0">
                <a:solidFill>
                  <a:schemeClr val="tx2">
                    <a:lumMod val="50000"/>
                  </a:schemeClr>
                </a:solidFill>
              </a:rPr>
              <a:t>PGA (Pin Grid Array):</a:t>
            </a:r>
            <a:r>
              <a:rPr lang="en-US" dirty="0">
                <a:solidFill>
                  <a:schemeClr val="tx2">
                    <a:lumMod val="50000"/>
                  </a:schemeClr>
                </a:solidFill>
              </a:rPr>
              <a:t> </a:t>
            </a:r>
            <a:r>
              <a:rPr lang="en-US" dirty="0"/>
              <a:t>The pins are located on the </a:t>
            </a:r>
            <a:r>
              <a:rPr lang="en-US" b="1" dirty="0">
                <a:solidFill>
                  <a:schemeClr val="bg2">
                    <a:lumMod val="50000"/>
                    <a:lumOff val="50000"/>
                  </a:schemeClr>
                </a:solidFill>
              </a:rPr>
              <a:t>underside of the processor</a:t>
            </a:r>
            <a:r>
              <a:rPr lang="en-US" dirty="0">
                <a:solidFill>
                  <a:schemeClr val="bg2">
                    <a:lumMod val="50000"/>
                    <a:lumOff val="50000"/>
                  </a:schemeClr>
                </a:solidFill>
              </a:rPr>
              <a:t>.</a:t>
            </a:r>
          </a:p>
          <a:p>
            <a:pPr indent="-228600">
              <a:lnSpc>
                <a:spcPct val="100000"/>
              </a:lnSpc>
              <a:buFont typeface="Arial" panose="020B0604020202020204" pitchFamily="34" charset="0"/>
              <a:buChar char="•"/>
            </a:pPr>
            <a:r>
              <a:rPr lang="en-US" b="1" dirty="0">
                <a:solidFill>
                  <a:schemeClr val="tx2">
                    <a:lumMod val="50000"/>
                  </a:schemeClr>
                </a:solidFill>
              </a:rPr>
              <a:t>LGA (Land Grid Array):</a:t>
            </a:r>
            <a:r>
              <a:rPr lang="en-US" dirty="0">
                <a:solidFill>
                  <a:schemeClr val="tx2">
                    <a:lumMod val="50000"/>
                  </a:schemeClr>
                </a:solidFill>
              </a:rPr>
              <a:t> </a:t>
            </a:r>
            <a:r>
              <a:rPr lang="en-US" dirty="0"/>
              <a:t>The pins are located </a:t>
            </a:r>
            <a:r>
              <a:rPr lang="en-US" b="1" dirty="0">
                <a:solidFill>
                  <a:schemeClr val="bg2">
                    <a:lumMod val="50000"/>
                    <a:lumOff val="50000"/>
                  </a:schemeClr>
                </a:solidFill>
              </a:rPr>
              <a:t>inside the motherboard socket</a:t>
            </a:r>
            <a:r>
              <a:rPr lang="en-US" dirty="0"/>
              <a:t>, while the CPU has flat gold pads (lands).</a:t>
            </a:r>
          </a:p>
          <a:p>
            <a:pPr indent="-228600">
              <a:lnSpc>
                <a:spcPct val="100000"/>
              </a:lnSpc>
              <a:buFont typeface="Arial" panose="020B0604020202020204" pitchFamily="34" charset="0"/>
              <a:buChar char="•"/>
            </a:pPr>
            <a:endParaRPr lang="en-US" dirty="0"/>
          </a:p>
        </p:txBody>
      </p:sp>
      <p:pic>
        <p:nvPicPr>
          <p:cNvPr id="6" name="Picture 5" descr="A computer motherboard with a gold square object&#10;&#10;AI-generated content may be incorrect.">
            <a:extLst>
              <a:ext uri="{FF2B5EF4-FFF2-40B4-BE49-F238E27FC236}">
                <a16:creationId xmlns:a16="http://schemas.microsoft.com/office/drawing/2014/main" id="{B32179B4-7E7F-049A-B376-A67F2FAFFABC}"/>
              </a:ext>
            </a:extLst>
          </p:cNvPr>
          <p:cNvPicPr>
            <a:picLocks noChangeAspect="1"/>
          </p:cNvPicPr>
          <p:nvPr/>
        </p:nvPicPr>
        <p:blipFill>
          <a:blip r:embed="rId3"/>
          <a:srcRect r="6760"/>
          <a:stretch>
            <a:fillRect/>
          </a:stretch>
        </p:blipFill>
        <p:spPr>
          <a:xfrm>
            <a:off x="6438682" y="731520"/>
            <a:ext cx="5055865" cy="5422392"/>
          </a:xfrm>
          <a:prstGeom prst="rect">
            <a:avLst/>
          </a:prstGeom>
        </p:spPr>
      </p:pic>
      <p:sp>
        <p:nvSpPr>
          <p:cNvPr id="2" name="Slide Number Placeholder 1">
            <a:extLst>
              <a:ext uri="{FF2B5EF4-FFF2-40B4-BE49-F238E27FC236}">
                <a16:creationId xmlns:a16="http://schemas.microsoft.com/office/drawing/2014/main" id="{DA128192-0728-892D-258C-A8F14C65D606}"/>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2</a:t>
            </a:fld>
            <a:endParaRPr lang="en-US" sz="1800"/>
          </a:p>
        </p:txBody>
      </p:sp>
    </p:spTree>
    <p:extLst>
      <p:ext uri="{BB962C8B-B14F-4D97-AF65-F5344CB8AC3E}">
        <p14:creationId xmlns:p14="http://schemas.microsoft.com/office/powerpoint/2010/main" val="918817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A5D67320-FCFD-4931-AAF7-C6C853329C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10417AF4-08C0-FC51-8823-C041945D63A4}"/>
              </a:ext>
            </a:extLst>
          </p:cNvPr>
          <p:cNvSpPr>
            <a:spLocks noGrp="1"/>
          </p:cNvSpPr>
          <p:nvPr>
            <p:ph type="title"/>
          </p:nvPr>
        </p:nvSpPr>
        <p:spPr>
          <a:xfrm>
            <a:off x="574537" y="820616"/>
            <a:ext cx="3932149" cy="5667247"/>
          </a:xfrm>
        </p:spPr>
        <p:txBody>
          <a:bodyPr vert="horz" lIns="91440" tIns="45720" rIns="91440" bIns="45720" rtlCol="0" anchor="t">
            <a:noAutofit/>
          </a:bodyPr>
          <a:lstStyle/>
          <a:p>
            <a:pPr>
              <a:lnSpc>
                <a:spcPct val="90000"/>
              </a:lnSpc>
            </a:pPr>
            <a:r>
              <a:rPr lang="en-US" sz="1800" b="1" dirty="0">
                <a:solidFill>
                  <a:schemeClr val="tx2">
                    <a:lumMod val="50000"/>
                  </a:schemeClr>
                </a:solidFill>
              </a:rPr>
              <a:t>What is LGA (Land Grid Array)?</a:t>
            </a:r>
            <a:br>
              <a:rPr lang="en-US" sz="1800" dirty="0">
                <a:solidFill>
                  <a:schemeClr val="tx2">
                    <a:lumMod val="50000"/>
                  </a:schemeClr>
                </a:solidFill>
              </a:rPr>
            </a:br>
            <a:r>
              <a:rPr lang="en-US" sz="1600" b="1" dirty="0">
                <a:solidFill>
                  <a:schemeClr val="tx2">
                    <a:lumMod val="50000"/>
                  </a:schemeClr>
                </a:solidFill>
              </a:rPr>
              <a:t>LGA</a:t>
            </a:r>
            <a:r>
              <a:rPr lang="en-US" sz="1600" dirty="0">
                <a:solidFill>
                  <a:schemeClr val="tx2">
                    <a:lumMod val="50000"/>
                  </a:schemeClr>
                </a:solidFill>
              </a:rPr>
              <a:t> </a:t>
            </a:r>
            <a:r>
              <a:rPr lang="en-US" sz="1600" dirty="0"/>
              <a:t>is a type of CPU socket and packaging technology where the connection pins are located on the</a:t>
            </a:r>
            <a:r>
              <a:rPr lang="en-US" sz="1600" dirty="0">
                <a:solidFill>
                  <a:schemeClr val="tx2">
                    <a:lumMod val="75000"/>
                  </a:schemeClr>
                </a:solidFill>
              </a:rPr>
              <a:t> </a:t>
            </a:r>
            <a:r>
              <a:rPr lang="en-US" sz="1600" b="1" dirty="0">
                <a:solidFill>
                  <a:schemeClr val="tx2">
                    <a:lumMod val="75000"/>
                  </a:schemeClr>
                </a:solidFill>
              </a:rPr>
              <a:t>motherboard</a:t>
            </a:r>
            <a:r>
              <a:rPr lang="en-US" sz="1600" dirty="0">
                <a:solidFill>
                  <a:schemeClr val="tx2">
                    <a:lumMod val="75000"/>
                  </a:schemeClr>
                </a:solidFill>
              </a:rPr>
              <a:t> </a:t>
            </a:r>
            <a:r>
              <a:rPr lang="en-US" sz="1600" dirty="0"/>
              <a:t>rather than on the processor</a:t>
            </a:r>
            <a:r>
              <a:rPr lang="en-US" sz="1800" dirty="0"/>
              <a:t>.</a:t>
            </a:r>
            <a:br>
              <a:rPr lang="en-US" sz="1800" dirty="0"/>
            </a:br>
            <a:br>
              <a:rPr lang="en-US" sz="1800" dirty="0"/>
            </a:br>
            <a:r>
              <a:rPr lang="en-US" sz="1800" b="1" dirty="0">
                <a:solidFill>
                  <a:schemeClr val="tx2">
                    <a:lumMod val="50000"/>
                  </a:schemeClr>
                </a:solidFill>
              </a:rPr>
              <a:t>ADVANTAGES</a:t>
            </a:r>
            <a:br>
              <a:rPr lang="en-US" sz="1800" b="1" dirty="0"/>
            </a:br>
            <a:r>
              <a:rPr lang="en-GB" sz="1600" dirty="0"/>
              <a:t>LGA is the best choice for fast, modern computers because it is more powerful and protects your expensive CPU from being damaged</a:t>
            </a:r>
            <a:r>
              <a:rPr lang="en-GB" sz="1800" dirty="0"/>
              <a:t>.</a:t>
            </a:r>
            <a:br>
              <a:rPr lang="en-US" sz="1800" dirty="0"/>
            </a:br>
            <a:br>
              <a:rPr lang="en-US" sz="1800" dirty="0"/>
            </a:br>
            <a:r>
              <a:rPr lang="en-US" sz="1800" b="1" dirty="0">
                <a:solidFill>
                  <a:schemeClr val="tx2">
                    <a:lumMod val="50000"/>
                  </a:schemeClr>
                </a:solidFill>
              </a:rPr>
              <a:t>Disadvantages</a:t>
            </a:r>
            <a:br>
              <a:rPr lang="en-US" sz="1800" dirty="0"/>
            </a:br>
            <a:r>
              <a:rPr lang="en-GB" sz="1600" dirty="0"/>
              <a:t>The main problem with LGA is that the motherboard socket is very easy to break and almost impossible to fix if you make a mistake.</a:t>
            </a:r>
            <a:endParaRPr lang="en-US" sz="1600" b="1" dirty="0"/>
          </a:p>
        </p:txBody>
      </p:sp>
      <p:cxnSp>
        <p:nvCxnSpPr>
          <p:cNvPr id="21" name="Straight Connector 20">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Placeholder 5">
            <a:extLst>
              <a:ext uri="{FF2B5EF4-FFF2-40B4-BE49-F238E27FC236}">
                <a16:creationId xmlns:a16="http://schemas.microsoft.com/office/drawing/2014/main" id="{1FEF8DD3-3175-4354-A3F7-D435FE75F832}"/>
              </a:ext>
            </a:extLst>
          </p:cNvPr>
          <p:cNvPicPr>
            <a:picLocks noGrp="1" noChangeAspect="1"/>
          </p:cNvPicPr>
          <p:nvPr>
            <p:ph type="pic" sz="quarter" idx="13"/>
          </p:nvPr>
        </p:nvPicPr>
        <p:blipFill>
          <a:blip r:embed="rId3"/>
          <a:srcRect t="3843" r="2" b="2417"/>
          <a:stretch>
            <a:fillRect/>
          </a:stretch>
        </p:blipFill>
        <p:spPr>
          <a:xfrm>
            <a:off x="4876158" y="10"/>
            <a:ext cx="7315841" cy="6857990"/>
          </a:xfrm>
          <a:prstGeom prst="rect">
            <a:avLst/>
          </a:prstGeom>
        </p:spPr>
      </p:pic>
    </p:spTree>
    <p:extLst>
      <p:ext uri="{BB962C8B-B14F-4D97-AF65-F5344CB8AC3E}">
        <p14:creationId xmlns:p14="http://schemas.microsoft.com/office/powerpoint/2010/main" val="3250560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7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2" name="Rectangle 31">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Rectangle 33">
            <a:extLst>
              <a:ext uri="{FF2B5EF4-FFF2-40B4-BE49-F238E27FC236}">
                <a16:creationId xmlns:a16="http://schemas.microsoft.com/office/drawing/2014/main" id="{A5D67320-FCFD-4931-AAF7-C6C853329C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03399" y="908650"/>
            <a:ext cx="3901257" cy="4518879"/>
          </a:xfrm>
        </p:spPr>
        <p:txBody>
          <a:bodyPr vert="horz" lIns="91440" tIns="45720" rIns="91440" bIns="45720" rtlCol="0" anchor="t">
            <a:normAutofit fontScale="90000"/>
          </a:bodyPr>
          <a:lstStyle/>
          <a:p>
            <a:pPr>
              <a:lnSpc>
                <a:spcPct val="90000"/>
              </a:lnSpc>
            </a:pPr>
            <a:r>
              <a:rPr lang="en-US" sz="2000" b="1" dirty="0">
                <a:solidFill>
                  <a:schemeClr val="accent5">
                    <a:lumMod val="75000"/>
                  </a:schemeClr>
                </a:solidFill>
              </a:rPr>
              <a:t>What is PGA (Pin Grid Array)?</a:t>
            </a:r>
            <a:br>
              <a:rPr lang="en-US" sz="2000" b="1" dirty="0"/>
            </a:br>
            <a:r>
              <a:rPr lang="en-US" sz="1800" b="1" dirty="0"/>
              <a:t> </a:t>
            </a:r>
            <a:r>
              <a:rPr lang="en-US" sz="1800" dirty="0"/>
              <a:t>is a type of CPU packaging and socket design where the electrical connection pins are located on the </a:t>
            </a:r>
            <a:r>
              <a:rPr lang="en-US" sz="1800" b="1" dirty="0">
                <a:solidFill>
                  <a:schemeClr val="tx2">
                    <a:lumMod val="75000"/>
                  </a:schemeClr>
                </a:solidFill>
              </a:rPr>
              <a:t>underside of the processor.</a:t>
            </a:r>
            <a:br>
              <a:rPr lang="en-US" sz="1800" dirty="0"/>
            </a:br>
            <a:r>
              <a:rPr lang="en-US" sz="1800" dirty="0"/>
              <a:t>The tasks of the PGA processor design are to connect the CPU to an accessible location to replace or remove without hurting the motherboard.</a:t>
            </a:r>
            <a:br>
              <a:rPr lang="en-US" sz="1800" dirty="0"/>
            </a:br>
            <a:br>
              <a:rPr lang="en-US" sz="1800" dirty="0"/>
            </a:br>
            <a:r>
              <a:rPr lang="en-GB" sz="2000" b="1" dirty="0">
                <a:solidFill>
                  <a:schemeClr val="accent5">
                    <a:lumMod val="75000"/>
                  </a:schemeClr>
                </a:solidFill>
              </a:rPr>
              <a:t>Advantages</a:t>
            </a:r>
            <a:br>
              <a:rPr lang="en-GB" sz="1800" b="1" dirty="0">
                <a:solidFill>
                  <a:schemeClr val="accent5">
                    <a:lumMod val="75000"/>
                  </a:schemeClr>
                </a:solidFill>
              </a:rPr>
            </a:br>
            <a:r>
              <a:rPr lang="en-GB" sz="1800" dirty="0"/>
              <a:t>PGA is faster and easier to install because the pins on the CPU simplify alignment and reduce the risk of manufacturing errors.</a:t>
            </a:r>
            <a:br>
              <a:rPr lang="en-GB" sz="1800" dirty="0"/>
            </a:br>
            <a:br>
              <a:rPr lang="en-GB" sz="1800" dirty="0"/>
            </a:br>
            <a:r>
              <a:rPr lang="en-GB" sz="2000" b="1" dirty="0">
                <a:solidFill>
                  <a:schemeClr val="accent5">
                    <a:lumMod val="75000"/>
                  </a:schemeClr>
                </a:solidFill>
              </a:rPr>
              <a:t>Disadvantages</a:t>
            </a:r>
            <a:br>
              <a:rPr lang="en-GB" sz="1800" dirty="0"/>
            </a:br>
            <a:r>
              <a:rPr lang="en-GB" sz="1800" dirty="0"/>
              <a:t>The biggest problem with PGA is that the fragile pins are on the expensive CPU, so if you drop it or bend a pin, the entire processor can be easily ruined</a:t>
            </a:r>
            <a:r>
              <a:rPr lang="en-GB" sz="1600" dirty="0"/>
              <a:t>.</a:t>
            </a:r>
            <a:endParaRPr lang="en-US" sz="1600" dirty="0"/>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695622" y="5899718"/>
            <a:ext cx="3380437" cy="850392"/>
          </a:xfrm>
        </p:spPr>
        <p:txBody>
          <a:bodyPr vert="horz" lIns="91440" tIns="45720" rIns="91440" bIns="45720" rtlCol="0" anchor="b">
            <a:normAutofit/>
          </a:bodyPr>
          <a:lstStyle/>
          <a:p>
            <a:r>
              <a:rPr lang="en-US" sz="1800" dirty="0"/>
              <a:t>PGA</a:t>
            </a:r>
          </a:p>
        </p:txBody>
      </p:sp>
      <p:cxnSp>
        <p:nvCxnSpPr>
          <p:cNvPr id="36" name="Straight Connector 35">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Placeholder 4" descr="A computer chip with a square metal surface with pins on it&#10;&#10;AI-generated content may be incorrect.">
            <a:extLst>
              <a:ext uri="{FF2B5EF4-FFF2-40B4-BE49-F238E27FC236}">
                <a16:creationId xmlns:a16="http://schemas.microsoft.com/office/drawing/2014/main" id="{2E86B5CC-4D9D-F5C7-0924-AA6DBE5C9EBB}"/>
              </a:ext>
            </a:extLst>
          </p:cNvPr>
          <p:cNvPicPr>
            <a:picLocks noGrp="1" noChangeAspect="1"/>
          </p:cNvPicPr>
          <p:nvPr>
            <p:ph type="pic" sz="quarter" idx="13"/>
          </p:nvPr>
        </p:nvPicPr>
        <p:blipFill>
          <a:blip r:embed="rId3"/>
          <a:srcRect t="3673" r="2" b="2588"/>
          <a:stretch>
            <a:fillRect/>
          </a:stretch>
        </p:blipFill>
        <p:spPr>
          <a:xfrm>
            <a:off x="4876158" y="10"/>
            <a:ext cx="7315841" cy="6857990"/>
          </a:xfrm>
          <a:prstGeom prst="rect">
            <a:avLst/>
          </a:prstGeom>
        </p:spPr>
      </p:pic>
    </p:spTree>
    <p:extLst>
      <p:ext uri="{BB962C8B-B14F-4D97-AF65-F5344CB8AC3E}">
        <p14:creationId xmlns:p14="http://schemas.microsoft.com/office/powerpoint/2010/main" val="188956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13"/>
                                        </p:tgtEl>
                                        <p:attrNameLst>
                                          <p:attrName>style.visibility</p:attrName>
                                        </p:attrNameLst>
                                      </p:cBhvr>
                                      <p:to>
                                        <p:strVal val="visible"/>
                                      </p:to>
                                    </p:set>
                                    <p:animEffect transition="in" filter="fade">
                                      <p:cBhvr>
                                        <p:cTn id="7" dur="4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1" name="Straight Connector 4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5" name="Rectangle 44">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7" name="Rectangle 46">
            <a:extLst>
              <a:ext uri="{FF2B5EF4-FFF2-40B4-BE49-F238E27FC236}">
                <a16:creationId xmlns:a16="http://schemas.microsoft.com/office/drawing/2014/main" id="{A5D67320-FCFD-4931-AAF7-C6C853329C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a:xfrm>
            <a:off x="627959" y="1322308"/>
            <a:ext cx="3620882" cy="3640345"/>
          </a:xfrm>
        </p:spPr>
        <p:txBody>
          <a:bodyPr vert="horz" lIns="91440" tIns="45720" rIns="91440" bIns="45720" rtlCol="0" anchor="t">
            <a:normAutofit/>
          </a:bodyPr>
          <a:lstStyle/>
          <a:p>
            <a:r>
              <a:rPr lang="en-US" b="1" dirty="0">
                <a:solidFill>
                  <a:schemeClr val="accent5">
                    <a:lumMod val="75000"/>
                  </a:schemeClr>
                </a:solidFill>
              </a:rPr>
              <a:t>LGA vs. PGA – Which is Better</a:t>
            </a:r>
            <a:r>
              <a:rPr lang="en-US" b="1" dirty="0"/>
              <a:t>?</a:t>
            </a:r>
            <a:br>
              <a:rPr lang="en-US" dirty="0"/>
            </a:br>
            <a:endParaRPr lang="en-US" dirty="0"/>
          </a:p>
        </p:txBody>
      </p:sp>
      <p:cxnSp>
        <p:nvCxnSpPr>
          <p:cNvPr id="49" name="Straight Connector 48">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comparison of a computer chip&#10;&#10;AI-generated content may be incorrect.">
            <a:extLst>
              <a:ext uri="{FF2B5EF4-FFF2-40B4-BE49-F238E27FC236}">
                <a16:creationId xmlns:a16="http://schemas.microsoft.com/office/drawing/2014/main" id="{32755BFF-CDA3-651F-70BC-BBA66538F894}"/>
              </a:ext>
            </a:extLst>
          </p:cNvPr>
          <p:cNvPicPr>
            <a:picLocks noGrp="1" noChangeAspect="1"/>
          </p:cNvPicPr>
          <p:nvPr>
            <p:ph sz="quarter" idx="10"/>
          </p:nvPr>
        </p:nvPicPr>
        <p:blipFill>
          <a:blip r:embed="rId3"/>
          <a:srcRect t="3129" r="2" b="3131"/>
          <a:stretch>
            <a:fillRect/>
          </a:stretch>
        </p:blipFill>
        <p:spPr>
          <a:xfrm>
            <a:off x="4805241" y="672353"/>
            <a:ext cx="7315841" cy="6049122"/>
          </a:xfrm>
          <a:prstGeom prst="rect">
            <a:avLst/>
          </a:prstGeom>
        </p:spPr>
      </p:pic>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C3DB2ADC-AF19-4574-8C10-79B5B04FCA27}" type="slidenum">
              <a:rPr lang="en-US" sz="1800">
                <a:solidFill>
                  <a:srgbClr val="FFFFFF"/>
                </a:solidFill>
              </a:rPr>
              <a:pPr>
                <a:lnSpc>
                  <a:spcPct val="90000"/>
                </a:lnSpc>
                <a:spcAft>
                  <a:spcPts val="600"/>
                </a:spcAft>
              </a:pPr>
              <a:t>5</a:t>
            </a:fld>
            <a:endParaRPr lang="en-US" sz="1800">
              <a:solidFill>
                <a:srgbClr val="FFFFFF"/>
              </a:solidFill>
            </a:endParaRPr>
          </a:p>
        </p:txBody>
      </p:sp>
    </p:spTree>
    <p:extLst>
      <p:ext uri="{BB962C8B-B14F-4D97-AF65-F5344CB8AC3E}">
        <p14:creationId xmlns:p14="http://schemas.microsoft.com/office/powerpoint/2010/main" val="15533001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E82A33-7ED3-A4A3-7E06-B568D6D134CD}"/>
              </a:ext>
            </a:extLst>
          </p:cNvPr>
          <p:cNvSpPr>
            <a:spLocks noGrp="1"/>
          </p:cNvSpPr>
          <p:nvPr>
            <p:ph type="title"/>
          </p:nvPr>
        </p:nvSpPr>
        <p:spPr>
          <a:xfrm>
            <a:off x="900910" y="2469922"/>
            <a:ext cx="1685097" cy="2749009"/>
          </a:xfrm>
        </p:spPr>
        <p:txBody>
          <a:bodyPr>
            <a:normAutofit/>
          </a:bodyPr>
          <a:lstStyle/>
          <a:p>
            <a:br>
              <a:rPr lang="en-US" sz="2400" b="1" dirty="0">
                <a:solidFill>
                  <a:schemeClr val="accent5">
                    <a:lumMod val="75000"/>
                  </a:schemeClr>
                </a:solidFill>
              </a:rPr>
            </a:br>
            <a:endParaRPr lang="en-US" sz="2400" b="1" dirty="0">
              <a:solidFill>
                <a:schemeClr val="accent5">
                  <a:lumMod val="75000"/>
                </a:schemeClr>
              </a:solidFill>
            </a:endParaRPr>
          </a:p>
        </p:txBody>
      </p:sp>
      <p:sp>
        <p:nvSpPr>
          <p:cNvPr id="9" name="Content Placeholder 8">
            <a:extLst>
              <a:ext uri="{FF2B5EF4-FFF2-40B4-BE49-F238E27FC236}">
                <a16:creationId xmlns:a16="http://schemas.microsoft.com/office/drawing/2014/main" id="{6777958E-E73E-C5A9-C0E3-3DD9808453DB}"/>
              </a:ext>
            </a:extLst>
          </p:cNvPr>
          <p:cNvSpPr>
            <a:spLocks noGrp="1"/>
          </p:cNvSpPr>
          <p:nvPr>
            <p:ph sz="quarter" idx="11"/>
          </p:nvPr>
        </p:nvSpPr>
        <p:spPr>
          <a:xfrm>
            <a:off x="697806" y="5806312"/>
            <a:ext cx="4064567" cy="2468396"/>
          </a:xfrm>
        </p:spPr>
        <p:txBody>
          <a:bodyPr/>
          <a:lstStyle/>
          <a:p>
            <a:r>
              <a:rPr lang="en-US" noProof="1"/>
              <a:t>LGA</a:t>
            </a:r>
          </a:p>
        </p:txBody>
      </p:sp>
      <p:pic>
        <p:nvPicPr>
          <p:cNvPr id="14" name="Picture Placeholder 33">
            <a:extLst>
              <a:ext uri="{FF2B5EF4-FFF2-40B4-BE49-F238E27FC236}">
                <a16:creationId xmlns:a16="http://schemas.microsoft.com/office/drawing/2014/main" id="{C87A0E87-E987-D779-B17A-3A89F2E6F373}"/>
              </a:ext>
            </a:extLst>
          </p:cNvPr>
          <p:cNvPicPr>
            <a:picLocks noGrp="1" noChangeAspect="1"/>
          </p:cNvPicPr>
          <p:nvPr>
            <p:ph type="pic" sz="quarter" idx="10"/>
          </p:nvPr>
        </p:nvPicPr>
        <p:blipFill>
          <a:blip r:embed="rId3"/>
          <a:srcRect l="2834" r="2834"/>
          <a:stretch/>
        </p:blipFill>
        <p:spPr>
          <a:xfrm>
            <a:off x="6432336" y="937004"/>
            <a:ext cx="5061858" cy="5078313"/>
          </a:xfrm>
        </p:spPr>
      </p:pic>
      <p:sp>
        <p:nvSpPr>
          <p:cNvPr id="3" name="Rectangle 2">
            <a:extLst>
              <a:ext uri="{FF2B5EF4-FFF2-40B4-BE49-F238E27FC236}">
                <a16:creationId xmlns:a16="http://schemas.microsoft.com/office/drawing/2014/main" id="{B10CB0D8-B3AE-0D92-F2E5-2C49BF0D66A2}"/>
              </a:ext>
            </a:extLst>
          </p:cNvPr>
          <p:cNvSpPr>
            <a:spLocks noChangeArrowheads="1"/>
          </p:cNvSpPr>
          <p:nvPr/>
        </p:nvSpPr>
        <p:spPr bwMode="auto">
          <a:xfrm>
            <a:off x="562333" y="727999"/>
            <a:ext cx="5061857"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GB" sz="2800" b="1" dirty="0">
                <a:solidFill>
                  <a:srgbClr val="00B0F0"/>
                </a:solidFill>
              </a:rPr>
              <a:t>Here is where LGA is used right now: </a:t>
            </a:r>
          </a:p>
          <a:p>
            <a:pPr lvl="0" eaLnBrk="0" fontAlgn="base" hangingPunct="0">
              <a:spcBef>
                <a:spcPct val="0"/>
              </a:spcBef>
              <a:spcAft>
                <a:spcPct val="0"/>
              </a:spcAft>
            </a:pPr>
            <a:r>
              <a:rPr kumimoji="0" lang="en-US" altLang="en-US" sz="2000" b="1" i="0" u="none" strike="noStrike" cap="none" normalizeH="0" baseline="0" dirty="0">
                <a:ln>
                  <a:noFill/>
                </a:ln>
                <a:solidFill>
                  <a:schemeClr val="bg2">
                    <a:lumMod val="25000"/>
                    <a:lumOff val="75000"/>
                  </a:schemeClr>
                </a:solidFill>
                <a:effectLst/>
                <a:latin typeface="Arial" panose="020B0604020202020204" pitchFamily="34" charset="0"/>
              </a:rPr>
              <a:t>1. All New Desktop Computers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bg2">
                    <a:lumMod val="25000"/>
                    <a:lumOff val="75000"/>
                  </a:schemeClr>
                </a:solidFill>
                <a:effectLst/>
                <a:latin typeface="Arial" panose="020B0604020202020204" pitchFamily="34" charset="0"/>
              </a:rPr>
              <a:t>Intel:</a:t>
            </a:r>
            <a:r>
              <a:rPr kumimoji="0" lang="en-US" altLang="en-US" sz="2400" b="0" i="0" u="none" strike="noStrike" cap="none" normalizeH="0" baseline="0" dirty="0">
                <a:ln>
                  <a:noFill/>
                </a:ln>
                <a:solidFill>
                  <a:schemeClr val="bg2">
                    <a:lumMod val="25000"/>
                    <a:lumOff val="75000"/>
                  </a:schemeClr>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Every Intel desktop processor since 2004 uses LGA. This includes the newest </a:t>
            </a:r>
            <a:r>
              <a:rPr kumimoji="0" lang="en-US" altLang="en-US" sz="1400" b="1" i="0" u="none" strike="noStrike" cap="none" normalizeH="0" baseline="0" dirty="0">
                <a:ln>
                  <a:noFill/>
                </a:ln>
                <a:solidFill>
                  <a:schemeClr val="tx1"/>
                </a:solidFill>
                <a:effectLst/>
                <a:latin typeface="Arial" panose="020B0604020202020204" pitchFamily="34" charset="0"/>
              </a:rPr>
              <a:t>Core Ultra</a:t>
            </a:r>
            <a:r>
              <a:rPr kumimoji="0" lang="en-US" altLang="en-US" sz="1400" b="0" i="0" u="none" strike="noStrike" cap="none" normalizeH="0" baseline="0" dirty="0">
                <a:ln>
                  <a:noFill/>
                </a:ln>
                <a:solidFill>
                  <a:schemeClr val="tx1"/>
                </a:solidFill>
                <a:effectLst/>
                <a:latin typeface="Arial" panose="020B0604020202020204" pitchFamily="34" charset="0"/>
              </a:rPr>
              <a:t> (Series 2) chips which use the </a:t>
            </a:r>
            <a:r>
              <a:rPr kumimoji="0" lang="en-US" altLang="en-US" sz="1400" b="1" i="0" u="none" strike="noStrike" cap="none" normalizeH="0" baseline="0" dirty="0">
                <a:ln>
                  <a:noFill/>
                </a:ln>
                <a:solidFill>
                  <a:schemeClr val="tx1"/>
                </a:solidFill>
                <a:effectLst/>
                <a:latin typeface="Arial" panose="020B0604020202020204" pitchFamily="34" charset="0"/>
              </a:rPr>
              <a:t>LGA 1851</a:t>
            </a:r>
            <a:r>
              <a:rPr kumimoji="0" lang="en-US" altLang="en-US" sz="1400" b="0" i="0" u="none" strike="noStrike" cap="none" normalizeH="0" baseline="0" dirty="0">
                <a:ln>
                  <a:noFill/>
                </a:ln>
                <a:solidFill>
                  <a:schemeClr val="tx1"/>
                </a:solidFill>
                <a:effectLst/>
                <a:latin typeface="Arial" panose="020B0604020202020204" pitchFamily="34" charset="0"/>
              </a:rPr>
              <a:t> socket.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bg2">
                    <a:lumMod val="25000"/>
                    <a:lumOff val="75000"/>
                  </a:schemeClr>
                </a:solidFill>
                <a:effectLst/>
                <a:latin typeface="Arial" panose="020B0604020202020204" pitchFamily="34" charset="0"/>
              </a:rPr>
              <a:t>AMD:</a:t>
            </a:r>
            <a:r>
              <a:rPr kumimoji="0" lang="en-US" altLang="en-US" sz="2400" b="0" i="0" u="none" strike="noStrike" cap="none" normalizeH="0" baseline="0" dirty="0">
                <a:ln>
                  <a:noFill/>
                </a:ln>
                <a:solidFill>
                  <a:schemeClr val="bg2">
                    <a:lumMod val="25000"/>
                    <a:lumOff val="75000"/>
                  </a:schemeClr>
                </a:solidFill>
                <a:effectLst/>
                <a:latin typeface="Arial" panose="020B0604020202020204" pitchFamily="34" charset="0"/>
              </a:rPr>
              <a:t> </a:t>
            </a:r>
            <a:r>
              <a:rPr kumimoji="0" lang="en-US" altLang="en-US" sz="1600" b="0" i="0" u="none" strike="noStrike" cap="none" normalizeH="0" baseline="0" dirty="0">
                <a:ln>
                  <a:noFill/>
                </a:ln>
                <a:solidFill>
                  <a:schemeClr val="tx1"/>
                </a:solidFill>
                <a:effectLst/>
                <a:latin typeface="Arial" panose="020B0604020202020204" pitchFamily="34" charset="0"/>
              </a:rPr>
              <a:t>AMD switched to LGA with their </a:t>
            </a:r>
            <a:r>
              <a:rPr kumimoji="0" lang="en-US" altLang="en-US" sz="1600" b="1" i="0" u="none" strike="noStrike" cap="none" normalizeH="0" baseline="0" dirty="0">
                <a:ln>
                  <a:noFill/>
                </a:ln>
                <a:solidFill>
                  <a:srgbClr val="FF0000"/>
                </a:solidFill>
                <a:effectLst/>
                <a:latin typeface="Arial" panose="020B0604020202020204" pitchFamily="34" charset="0"/>
              </a:rPr>
              <a:t>AM5</a:t>
            </a:r>
            <a:r>
              <a:rPr kumimoji="0" lang="en-US" altLang="en-US" sz="1600" b="0" i="0" u="none" strike="noStrike" cap="none" normalizeH="0" baseline="0" dirty="0">
                <a:ln>
                  <a:noFill/>
                </a:ln>
                <a:solidFill>
                  <a:schemeClr val="tx1"/>
                </a:solidFill>
                <a:effectLst/>
                <a:latin typeface="Arial" panose="020B0604020202020204" pitchFamily="34" charset="0"/>
              </a:rPr>
              <a:t> platform. This means all </a:t>
            </a:r>
            <a:r>
              <a:rPr kumimoji="0" lang="en-US" altLang="en-US" sz="1600" b="1" i="0" u="none" strike="noStrike" cap="none" normalizeH="0" baseline="0" dirty="0">
                <a:ln>
                  <a:noFill/>
                </a:ln>
                <a:solidFill>
                  <a:srgbClr val="FF0000"/>
                </a:solidFill>
                <a:effectLst/>
                <a:latin typeface="Arial" panose="020B0604020202020204" pitchFamily="34" charset="0"/>
              </a:rPr>
              <a:t>Ryzen </a:t>
            </a:r>
            <a:r>
              <a:rPr kumimoji="0" lang="en-US" altLang="en-US" sz="1600" b="1" i="0" u="none" strike="noStrike" cap="none" normalizeH="0" baseline="0" dirty="0">
                <a:ln>
                  <a:noFill/>
                </a:ln>
                <a:solidFill>
                  <a:schemeClr val="tx1">
                    <a:lumMod val="95000"/>
                  </a:schemeClr>
                </a:solidFill>
                <a:effectLst/>
                <a:latin typeface="Arial" panose="020B0604020202020204" pitchFamily="34" charset="0"/>
              </a:rPr>
              <a:t>7000, 8000, and 9000 </a:t>
            </a:r>
            <a:r>
              <a:rPr kumimoji="0" lang="en-US" altLang="en-US" sz="1600" b="1" i="0" u="none" strike="noStrike" cap="none" normalizeH="0" baseline="0" dirty="0">
                <a:ln>
                  <a:noFill/>
                </a:ln>
                <a:solidFill>
                  <a:srgbClr val="FF0000"/>
                </a:solidFill>
                <a:effectLst/>
                <a:latin typeface="Arial" panose="020B0604020202020204" pitchFamily="34" charset="0"/>
              </a:rPr>
              <a:t>series</a:t>
            </a:r>
            <a:r>
              <a:rPr kumimoji="0" lang="en-US" altLang="en-US" sz="1600" b="0" i="0" u="none" strike="noStrike" cap="none" normalizeH="0" baseline="0" dirty="0">
                <a:ln>
                  <a:noFill/>
                </a:ln>
                <a:solidFill>
                  <a:srgbClr val="FF0000"/>
                </a:solidFill>
                <a:effectLst/>
                <a:latin typeface="Arial" panose="020B0604020202020204" pitchFamily="34" charset="0"/>
              </a:rPr>
              <a:t> </a:t>
            </a:r>
            <a:r>
              <a:rPr kumimoji="0" lang="en-US" altLang="en-US" sz="1600" b="0" i="0" u="none" strike="noStrike" cap="none" normalizeH="0" baseline="0" dirty="0">
                <a:ln>
                  <a:noFill/>
                </a:ln>
                <a:solidFill>
                  <a:schemeClr val="tx1"/>
                </a:solidFill>
                <a:effectLst/>
                <a:latin typeface="Arial" panose="020B0604020202020204" pitchFamily="34" charset="0"/>
              </a:rPr>
              <a:t>chips use LGA</a:t>
            </a:r>
            <a:r>
              <a:rPr kumimoji="0" lang="en-US" altLang="en-US" sz="1800" b="0" i="0" u="none" strike="noStrike" cap="none" normalizeH="0" baseline="0" dirty="0">
                <a:ln>
                  <a:noFill/>
                </a:ln>
                <a:solidFill>
                  <a:schemeClr val="tx1"/>
                </a:solidFill>
                <a:effectLst/>
                <a:latin typeface="Arial" panose="020B0604020202020204" pitchFamily="34" charset="0"/>
              </a:rPr>
              <a:t>.</a:t>
            </a:r>
          </a:p>
          <a:p>
            <a:r>
              <a:rPr lang="en-GB" sz="2400" b="1" dirty="0">
                <a:solidFill>
                  <a:schemeClr val="bg2">
                    <a:lumMod val="25000"/>
                    <a:lumOff val="75000"/>
                  </a:schemeClr>
                </a:solidFill>
              </a:rPr>
              <a:t>2</a:t>
            </a:r>
            <a:r>
              <a:rPr lang="en-GB" b="1" dirty="0">
                <a:solidFill>
                  <a:schemeClr val="bg2">
                    <a:lumMod val="25000"/>
                    <a:lumOff val="75000"/>
                  </a:schemeClr>
                </a:solidFill>
              </a:rPr>
              <a:t>. </a:t>
            </a:r>
            <a:r>
              <a:rPr lang="en-GB" sz="2400" b="1" dirty="0">
                <a:solidFill>
                  <a:schemeClr val="bg2">
                    <a:lumMod val="25000"/>
                    <a:lumOff val="75000"/>
                  </a:schemeClr>
                </a:solidFill>
              </a:rPr>
              <a:t>Servers and Data </a:t>
            </a:r>
            <a:r>
              <a:rPr lang="en-GB" sz="2400" b="1" dirty="0" err="1">
                <a:solidFill>
                  <a:schemeClr val="bg2">
                    <a:lumMod val="25000"/>
                    <a:lumOff val="75000"/>
                  </a:schemeClr>
                </a:solidFill>
              </a:rPr>
              <a:t>Centers</a:t>
            </a:r>
            <a:endParaRPr lang="en-GB" sz="2400" b="1" dirty="0">
              <a:solidFill>
                <a:schemeClr val="bg2">
                  <a:lumMod val="25000"/>
                  <a:lumOff val="75000"/>
                </a:schemeClr>
              </a:solidFill>
            </a:endParaRPr>
          </a:p>
          <a:p>
            <a:r>
              <a:rPr lang="en-GB" dirty="0"/>
              <a:t>LGA is the only choice for big servers (like those running Google, AI, or websites).</a:t>
            </a:r>
          </a:p>
          <a:p>
            <a:r>
              <a:rPr lang="en-GB" sz="2400" b="1" dirty="0">
                <a:solidFill>
                  <a:schemeClr val="bg2">
                    <a:lumMod val="25000"/>
                    <a:lumOff val="75000"/>
                  </a:schemeClr>
                </a:solidFill>
              </a:rPr>
              <a:t>3. High-End Workstations</a:t>
            </a:r>
          </a:p>
          <a:p>
            <a:r>
              <a:rPr lang="en-GB" dirty="0"/>
              <a:t>Professionals who do video editing or </a:t>
            </a:r>
            <a:r>
              <a:rPr lang="en-GB" dirty="0">
                <a:solidFill>
                  <a:srgbClr val="FF0000"/>
                </a:solidFill>
              </a:rPr>
              <a:t>3D design </a:t>
            </a:r>
            <a:r>
              <a:rPr lang="en-GB" dirty="0"/>
              <a:t>use LGA.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B050"/>
                </a:solidFill>
                <a:effectLst/>
                <a:latin typeface="Arial" panose="020B0604020202020204" pitchFamily="34" charset="0"/>
              </a:rPr>
              <a:t>BUT NOT USE IN LAPTOP AND OLD PC </a:t>
            </a:r>
          </a:p>
        </p:txBody>
      </p:sp>
    </p:spTree>
    <p:extLst>
      <p:ext uri="{BB962C8B-B14F-4D97-AF65-F5344CB8AC3E}">
        <p14:creationId xmlns:p14="http://schemas.microsoft.com/office/powerpoint/2010/main" val="2098613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9FE95-42FD-9AB0-913D-DFE3A18AFAE9}"/>
              </a:ext>
            </a:extLst>
          </p:cNvPr>
          <p:cNvSpPr>
            <a:spLocks noGrp="1"/>
          </p:cNvSpPr>
          <p:nvPr>
            <p:ph type="title"/>
          </p:nvPr>
        </p:nvSpPr>
        <p:spPr>
          <a:xfrm>
            <a:off x="734591" y="976997"/>
            <a:ext cx="5300513" cy="1188227"/>
          </a:xfrm>
        </p:spPr>
        <p:txBody>
          <a:bodyPr/>
          <a:lstStyle/>
          <a:p>
            <a:r>
              <a:rPr lang="en-GB" b="1" dirty="0">
                <a:solidFill>
                  <a:srgbClr val="00B0F0"/>
                </a:solidFill>
              </a:rPr>
              <a:t>Here is where LGA is used right now</a:t>
            </a:r>
            <a:endParaRPr lang="en-US" dirty="0">
              <a:solidFill>
                <a:srgbClr val="00B0F0"/>
              </a:solidFill>
            </a:endParaRPr>
          </a:p>
        </p:txBody>
      </p:sp>
      <p:sp>
        <p:nvSpPr>
          <p:cNvPr id="3" name="Slide Number Placeholder 2">
            <a:extLst>
              <a:ext uri="{FF2B5EF4-FFF2-40B4-BE49-F238E27FC236}">
                <a16:creationId xmlns:a16="http://schemas.microsoft.com/office/drawing/2014/main" id="{DCBC99EE-15DF-A164-D7A5-05B6D09C808B}"/>
              </a:ext>
            </a:extLst>
          </p:cNvPr>
          <p:cNvSpPr>
            <a:spLocks noGrp="1"/>
          </p:cNvSpPr>
          <p:nvPr>
            <p:ph type="sldNum" sz="quarter" idx="4"/>
          </p:nvPr>
        </p:nvSpPr>
        <p:spPr/>
        <p:txBody>
          <a:bodyPr/>
          <a:lstStyle/>
          <a:p>
            <a:fld id="{C3DB2ADC-AF19-4574-8C10-79B5B04FCA27}" type="slidenum">
              <a:rPr lang="en-US" smtClean="0"/>
              <a:pPr/>
              <a:t>7</a:t>
            </a:fld>
            <a:endParaRPr lang="en-US" dirty="0"/>
          </a:p>
        </p:txBody>
      </p:sp>
      <p:pic>
        <p:nvPicPr>
          <p:cNvPr id="9" name="Content Placeholder 8" descr="A computer chip with wires and wires&#10;&#10;AI-generated content may be incorrect.">
            <a:extLst>
              <a:ext uri="{FF2B5EF4-FFF2-40B4-BE49-F238E27FC236}">
                <a16:creationId xmlns:a16="http://schemas.microsoft.com/office/drawing/2014/main" id="{8CA4333D-0AB2-D71B-1EF3-DC8A430236B8}"/>
              </a:ext>
            </a:extLst>
          </p:cNvPr>
          <p:cNvPicPr>
            <a:picLocks noGrp="1" noChangeAspect="1"/>
          </p:cNvPicPr>
          <p:nvPr>
            <p:ph sz="quarter" idx="11"/>
          </p:nvPr>
        </p:nvPicPr>
        <p:blipFill>
          <a:blip r:embed="rId3"/>
          <a:stretch>
            <a:fillRect/>
          </a:stretch>
        </p:blipFill>
        <p:spPr>
          <a:xfrm>
            <a:off x="6290853" y="877870"/>
            <a:ext cx="5300513" cy="5102259"/>
          </a:xfrm>
        </p:spPr>
      </p:pic>
      <p:sp>
        <p:nvSpPr>
          <p:cNvPr id="11" name="Content Placeholder 10">
            <a:extLst>
              <a:ext uri="{FF2B5EF4-FFF2-40B4-BE49-F238E27FC236}">
                <a16:creationId xmlns:a16="http://schemas.microsoft.com/office/drawing/2014/main" id="{5CA29617-E465-CDD3-C92A-37917F2F06FD}"/>
              </a:ext>
            </a:extLst>
          </p:cNvPr>
          <p:cNvSpPr>
            <a:spLocks noGrp="1"/>
          </p:cNvSpPr>
          <p:nvPr>
            <p:ph sz="quarter" idx="10"/>
          </p:nvPr>
        </p:nvSpPr>
        <p:spPr/>
        <p:txBody>
          <a:bodyPr>
            <a:normAutofit/>
          </a:bodyPr>
          <a:lstStyle/>
          <a:p>
            <a:r>
              <a:rPr lang="de-DE" sz="2400" b="1" dirty="0">
                <a:solidFill>
                  <a:schemeClr val="bg2">
                    <a:lumMod val="50000"/>
                    <a:lumOff val="50000"/>
                  </a:schemeClr>
                </a:solidFill>
              </a:rPr>
              <a:t>1. Older AMD Computers (AM4)</a:t>
            </a:r>
          </a:p>
          <a:p>
            <a:r>
              <a:rPr lang="en-GB" sz="2000" dirty="0">
                <a:solidFill>
                  <a:schemeClr val="tx2">
                    <a:lumMod val="75000"/>
                    <a:lumOff val="25000"/>
                  </a:schemeClr>
                </a:solidFill>
              </a:rPr>
              <a:t>few years ago (like the popular </a:t>
            </a:r>
            <a:r>
              <a:rPr lang="en-GB" sz="2000" b="1" dirty="0" err="1">
                <a:solidFill>
                  <a:srgbClr val="FF0000"/>
                </a:solidFill>
              </a:rPr>
              <a:t>Ryzen</a:t>
            </a:r>
            <a:r>
              <a:rPr lang="en-GB" sz="2000" b="1" dirty="0">
                <a:solidFill>
                  <a:schemeClr val="tx2">
                    <a:lumMod val="75000"/>
                    <a:lumOff val="25000"/>
                  </a:schemeClr>
                </a:solidFill>
              </a:rPr>
              <a:t> 5000, 3000, or 2000</a:t>
            </a:r>
            <a:r>
              <a:rPr lang="en-GB" sz="2000" dirty="0">
                <a:solidFill>
                  <a:schemeClr val="tx2">
                    <a:lumMod val="75000"/>
                    <a:lumOff val="25000"/>
                  </a:schemeClr>
                </a:solidFill>
              </a:rPr>
              <a:t> series), it uses the </a:t>
            </a:r>
            <a:r>
              <a:rPr lang="en-GB" sz="2000" b="1" dirty="0">
                <a:solidFill>
                  <a:schemeClr val="tx2">
                    <a:lumMod val="75000"/>
                    <a:lumOff val="25000"/>
                  </a:schemeClr>
                </a:solidFill>
              </a:rPr>
              <a:t>AM4 socket</a:t>
            </a:r>
          </a:p>
          <a:p>
            <a:r>
              <a:rPr lang="en-GB" sz="2400" b="1" dirty="0">
                <a:solidFill>
                  <a:schemeClr val="bg2">
                    <a:lumMod val="50000"/>
                    <a:lumOff val="50000"/>
                  </a:schemeClr>
                </a:solidFill>
              </a:rPr>
              <a:t>2. Laptops (Older or Specialized)</a:t>
            </a:r>
          </a:p>
          <a:p>
            <a:r>
              <a:rPr lang="en-GB" sz="2400" b="1" dirty="0">
                <a:solidFill>
                  <a:schemeClr val="bg2">
                    <a:lumMod val="50000"/>
                    <a:lumOff val="50000"/>
                  </a:schemeClr>
                </a:solidFill>
              </a:rPr>
              <a:t>3. Industrial Machines and ATMs</a:t>
            </a:r>
          </a:p>
        </p:txBody>
      </p:sp>
    </p:spTree>
    <p:extLst>
      <p:ext uri="{BB962C8B-B14F-4D97-AF65-F5344CB8AC3E}">
        <p14:creationId xmlns:p14="http://schemas.microsoft.com/office/powerpoint/2010/main" val="26561985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8DC305B-3618-27A9-A1E7-D682A9570EF8}"/>
              </a:ext>
            </a:extLst>
          </p:cNvPr>
          <p:cNvSpPr>
            <a:spLocks noGrp="1"/>
          </p:cNvSpPr>
          <p:nvPr>
            <p:ph type="ctrTitle"/>
          </p:nvPr>
        </p:nvSpPr>
        <p:spPr/>
        <p:txBody>
          <a:bodyPr/>
          <a:lstStyle/>
          <a:p>
            <a:r>
              <a:rPr lang="en-GB" b="1" dirty="0">
                <a:solidFill>
                  <a:schemeClr val="bg2">
                    <a:lumMod val="50000"/>
                    <a:lumOff val="50000"/>
                  </a:schemeClr>
                </a:solidFill>
              </a:rPr>
              <a:t>Price Comparison (Estimates for 2026)</a:t>
            </a:r>
            <a:endParaRPr lang="en-US" b="1" dirty="0">
              <a:solidFill>
                <a:schemeClr val="bg2">
                  <a:lumMod val="50000"/>
                  <a:lumOff val="50000"/>
                </a:schemeClr>
              </a:solidFill>
            </a:endParaRPr>
          </a:p>
        </p:txBody>
      </p:sp>
      <p:sp>
        <p:nvSpPr>
          <p:cNvPr id="5" name="Slide Number Placeholder 4">
            <a:extLst>
              <a:ext uri="{FF2B5EF4-FFF2-40B4-BE49-F238E27FC236}">
                <a16:creationId xmlns:a16="http://schemas.microsoft.com/office/drawing/2014/main" id="{C1093BCB-F983-2D12-38C4-2A8CA071EDA4}"/>
              </a:ext>
            </a:extLst>
          </p:cNvPr>
          <p:cNvSpPr>
            <a:spLocks noGrp="1"/>
          </p:cNvSpPr>
          <p:nvPr>
            <p:ph type="sldNum" sz="quarter" idx="4"/>
          </p:nvPr>
        </p:nvSpPr>
        <p:spPr/>
        <p:txBody>
          <a:bodyPr/>
          <a:lstStyle/>
          <a:p>
            <a:fld id="{C3DB2ADC-AF19-4574-8C10-79B5B04FCA27}" type="slidenum">
              <a:rPr lang="en-US" smtClean="0"/>
              <a:pPr/>
              <a:t>8</a:t>
            </a:fld>
            <a:endParaRPr lang="en-US" dirty="0"/>
          </a:p>
        </p:txBody>
      </p:sp>
      <p:graphicFrame>
        <p:nvGraphicFramePr>
          <p:cNvPr id="4" name="Table Placeholder 3">
            <a:extLst>
              <a:ext uri="{FF2B5EF4-FFF2-40B4-BE49-F238E27FC236}">
                <a16:creationId xmlns:a16="http://schemas.microsoft.com/office/drawing/2014/main" id="{0A88736E-25C4-0491-2547-3C41E9ACDEBF}"/>
              </a:ext>
            </a:extLst>
          </p:cNvPr>
          <p:cNvGraphicFramePr>
            <a:graphicFrameLocks noGrp="1"/>
          </p:cNvGraphicFramePr>
          <p:nvPr>
            <p:ph type="tbl" sz="quarter" idx="15"/>
            <p:extLst>
              <p:ext uri="{D42A27DB-BD31-4B8C-83A1-F6EECF244321}">
                <p14:modId xmlns:p14="http://schemas.microsoft.com/office/powerpoint/2010/main" val="2044001491"/>
              </p:ext>
            </p:extLst>
          </p:nvPr>
        </p:nvGraphicFramePr>
        <p:xfrm>
          <a:off x="706438" y="2244725"/>
          <a:ext cx="10212573" cy="3067505"/>
        </p:xfrm>
        <a:graphic>
          <a:graphicData uri="http://schemas.openxmlformats.org/drawingml/2006/table">
            <a:tbl>
              <a:tblPr firstRow="1" bandRow="1">
                <a:tableStyleId>{C083E6E3-FA7D-4D7B-A595-EF9225AFEA82}</a:tableStyleId>
              </a:tblPr>
              <a:tblGrid>
                <a:gridCol w="3404191">
                  <a:extLst>
                    <a:ext uri="{9D8B030D-6E8A-4147-A177-3AD203B41FA5}">
                      <a16:colId xmlns:a16="http://schemas.microsoft.com/office/drawing/2014/main" val="819624727"/>
                    </a:ext>
                  </a:extLst>
                </a:gridCol>
                <a:gridCol w="3404191">
                  <a:extLst>
                    <a:ext uri="{9D8B030D-6E8A-4147-A177-3AD203B41FA5}">
                      <a16:colId xmlns:a16="http://schemas.microsoft.com/office/drawing/2014/main" val="3778780810"/>
                    </a:ext>
                  </a:extLst>
                </a:gridCol>
                <a:gridCol w="3404191">
                  <a:extLst>
                    <a:ext uri="{9D8B030D-6E8A-4147-A177-3AD203B41FA5}">
                      <a16:colId xmlns:a16="http://schemas.microsoft.com/office/drawing/2014/main" val="2378685396"/>
                    </a:ext>
                  </a:extLst>
                </a:gridCol>
              </a:tblGrid>
              <a:tr h="613501">
                <a:tc>
                  <a:txBody>
                    <a:bodyPr/>
                    <a:lstStyle/>
                    <a:p>
                      <a:pPr>
                        <a:buNone/>
                      </a:pPr>
                      <a:r>
                        <a:rPr lang="en-GB" dirty="0"/>
                        <a:t>Part</a:t>
                      </a:r>
                    </a:p>
                  </a:txBody>
                  <a:tcPr anchor="ctr"/>
                </a:tc>
                <a:tc>
                  <a:txBody>
                    <a:bodyPr/>
                    <a:lstStyle/>
                    <a:p>
                      <a:pPr>
                        <a:buNone/>
                      </a:pPr>
                      <a:r>
                        <a:rPr lang="en-GB" b="1" dirty="0">
                          <a:solidFill>
                            <a:schemeClr val="tx2">
                              <a:lumMod val="50000"/>
                            </a:schemeClr>
                          </a:solidFill>
                        </a:rPr>
                        <a:t>LGA</a:t>
                      </a:r>
                      <a:r>
                        <a:rPr lang="en-GB" dirty="0"/>
                        <a:t> (Modern / High Speed)</a:t>
                      </a:r>
                    </a:p>
                  </a:txBody>
                  <a:tcPr anchor="ctr"/>
                </a:tc>
                <a:tc>
                  <a:txBody>
                    <a:bodyPr/>
                    <a:lstStyle/>
                    <a:p>
                      <a:pPr>
                        <a:buNone/>
                      </a:pPr>
                      <a:r>
                        <a:rPr lang="en-GB" b="1" dirty="0">
                          <a:solidFill>
                            <a:schemeClr val="tx2">
                              <a:lumMod val="50000"/>
                            </a:schemeClr>
                          </a:solidFill>
                        </a:rPr>
                        <a:t>PGA</a:t>
                      </a:r>
                      <a:r>
                        <a:rPr lang="en-GB" dirty="0">
                          <a:solidFill>
                            <a:schemeClr val="tx2">
                              <a:lumMod val="50000"/>
                            </a:schemeClr>
                          </a:solidFill>
                        </a:rPr>
                        <a:t> </a:t>
                      </a:r>
                      <a:r>
                        <a:rPr lang="en-GB" dirty="0">
                          <a:solidFill>
                            <a:schemeClr val="tx1"/>
                          </a:solidFill>
                        </a:rPr>
                        <a:t>(Older / Budget)</a:t>
                      </a:r>
                    </a:p>
                  </a:txBody>
                  <a:tcPr anchor="ctr"/>
                </a:tc>
                <a:extLst>
                  <a:ext uri="{0D108BD9-81ED-4DB2-BD59-A6C34878D82A}">
                    <a16:rowId xmlns:a16="http://schemas.microsoft.com/office/drawing/2014/main" val="123727888"/>
                  </a:ext>
                </a:extLst>
              </a:tr>
              <a:tr h="613501">
                <a:tc>
                  <a:txBody>
                    <a:bodyPr/>
                    <a:lstStyle/>
                    <a:p>
                      <a:pPr>
                        <a:buNone/>
                      </a:pPr>
                      <a:r>
                        <a:rPr lang="en-GB" b="1"/>
                        <a:t>CPU Price</a:t>
                      </a:r>
                      <a:endParaRPr lang="en-GB"/>
                    </a:p>
                  </a:txBody>
                  <a:tcPr anchor="ctr"/>
                </a:tc>
                <a:tc>
                  <a:txBody>
                    <a:bodyPr/>
                    <a:lstStyle/>
                    <a:p>
                      <a:pPr>
                        <a:buNone/>
                      </a:pPr>
                      <a:r>
                        <a:rPr lang="en-GB" b="1"/>
                        <a:t>$200 – $600+</a:t>
                      </a:r>
                      <a:endParaRPr lang="en-GB"/>
                    </a:p>
                  </a:txBody>
                  <a:tcPr anchor="ctr"/>
                </a:tc>
                <a:tc>
                  <a:txBody>
                    <a:bodyPr/>
                    <a:lstStyle/>
                    <a:p>
                      <a:pPr>
                        <a:buNone/>
                      </a:pPr>
                      <a:r>
                        <a:rPr lang="en-GB" b="1"/>
                        <a:t>$80-250</a:t>
                      </a:r>
                      <a:endParaRPr lang="en-GB"/>
                    </a:p>
                  </a:txBody>
                  <a:tcPr anchor="ctr"/>
                </a:tc>
                <a:extLst>
                  <a:ext uri="{0D108BD9-81ED-4DB2-BD59-A6C34878D82A}">
                    <a16:rowId xmlns:a16="http://schemas.microsoft.com/office/drawing/2014/main" val="1822934207"/>
                  </a:ext>
                </a:extLst>
              </a:tr>
              <a:tr h="613501">
                <a:tc>
                  <a:txBody>
                    <a:bodyPr/>
                    <a:lstStyle/>
                    <a:p>
                      <a:pPr>
                        <a:buNone/>
                      </a:pPr>
                      <a:r>
                        <a:rPr lang="en-GB" b="1"/>
                        <a:t>Motherboard</a:t>
                      </a:r>
                      <a:endParaRPr lang="en-GB"/>
                    </a:p>
                  </a:txBody>
                  <a:tcPr anchor="ctr"/>
                </a:tc>
                <a:tc>
                  <a:txBody>
                    <a:bodyPr/>
                    <a:lstStyle/>
                    <a:p>
                      <a:pPr>
                        <a:buNone/>
                      </a:pPr>
                      <a:r>
                        <a:rPr lang="en-GB" b="1"/>
                        <a:t>$150 – $400+</a:t>
                      </a:r>
                      <a:endParaRPr lang="en-GB"/>
                    </a:p>
                  </a:txBody>
                  <a:tcPr anchor="ctr"/>
                </a:tc>
                <a:tc>
                  <a:txBody>
                    <a:bodyPr/>
                    <a:lstStyle/>
                    <a:p>
                      <a:pPr>
                        <a:buNone/>
                      </a:pPr>
                      <a:r>
                        <a:rPr lang="en-GB" b="1"/>
                        <a:t>$60 – $150</a:t>
                      </a:r>
                      <a:endParaRPr lang="en-GB"/>
                    </a:p>
                  </a:txBody>
                  <a:tcPr anchor="ctr"/>
                </a:tc>
                <a:extLst>
                  <a:ext uri="{0D108BD9-81ED-4DB2-BD59-A6C34878D82A}">
                    <a16:rowId xmlns:a16="http://schemas.microsoft.com/office/drawing/2014/main" val="1118147889"/>
                  </a:ext>
                </a:extLst>
              </a:tr>
              <a:tr h="613501">
                <a:tc>
                  <a:txBody>
                    <a:bodyPr/>
                    <a:lstStyle/>
                    <a:p>
                      <a:pPr>
                        <a:buNone/>
                      </a:pPr>
                      <a:r>
                        <a:rPr lang="en-GB" b="1"/>
                        <a:t>Total Entry Cost</a:t>
                      </a:r>
                      <a:endParaRPr lang="en-GB"/>
                    </a:p>
                  </a:txBody>
                  <a:tcPr anchor="ctr"/>
                </a:tc>
                <a:tc>
                  <a:txBody>
                    <a:bodyPr/>
                    <a:lstStyle/>
                    <a:p>
                      <a:pPr>
                        <a:buNone/>
                      </a:pPr>
                      <a:r>
                        <a:rPr lang="en-GB" b="1"/>
                        <a:t>Higher</a:t>
                      </a:r>
                      <a:r>
                        <a:rPr lang="en-GB"/>
                        <a:t> (Newer parts)</a:t>
                      </a:r>
                    </a:p>
                  </a:txBody>
                  <a:tcPr anchor="ctr"/>
                </a:tc>
                <a:tc>
                  <a:txBody>
                    <a:bodyPr/>
                    <a:lstStyle/>
                    <a:p>
                      <a:pPr>
                        <a:buNone/>
                      </a:pPr>
                      <a:r>
                        <a:rPr lang="en-GB" b="1"/>
                        <a:t>Lower</a:t>
                      </a:r>
                      <a:r>
                        <a:rPr lang="en-GB"/>
                        <a:t> (Older parts)</a:t>
                      </a:r>
                    </a:p>
                  </a:txBody>
                  <a:tcPr anchor="ctr"/>
                </a:tc>
                <a:extLst>
                  <a:ext uri="{0D108BD9-81ED-4DB2-BD59-A6C34878D82A}">
                    <a16:rowId xmlns:a16="http://schemas.microsoft.com/office/drawing/2014/main" val="200130753"/>
                  </a:ext>
                </a:extLst>
              </a:tr>
              <a:tr h="613501">
                <a:tc>
                  <a:txBody>
                    <a:bodyPr/>
                    <a:lstStyle/>
                    <a:p>
                      <a:pPr>
                        <a:buNone/>
                      </a:pPr>
                      <a:r>
                        <a:rPr lang="en-GB" b="1"/>
                        <a:t>Repair Cost</a:t>
                      </a:r>
                      <a:endParaRPr lang="en-GB"/>
                    </a:p>
                  </a:txBody>
                  <a:tcPr anchor="ctr"/>
                </a:tc>
                <a:tc>
                  <a:txBody>
                    <a:bodyPr/>
                    <a:lstStyle/>
                    <a:p>
                      <a:pPr>
                        <a:buNone/>
                      </a:pPr>
                      <a:r>
                        <a:rPr lang="en-GB" b="1"/>
                        <a:t>$100-$200</a:t>
                      </a:r>
                      <a:r>
                        <a:rPr lang="en-GB"/>
                        <a:t> (Replace board)</a:t>
                      </a:r>
                    </a:p>
                  </a:txBody>
                  <a:tcPr anchor="ctr"/>
                </a:tc>
                <a:tc>
                  <a:txBody>
                    <a:bodyPr/>
                    <a:lstStyle/>
                    <a:p>
                      <a:pPr>
                        <a:buNone/>
                      </a:pPr>
                      <a:r>
                        <a:rPr lang="en-GB" b="1" dirty="0"/>
                        <a:t>$100-$500</a:t>
                      </a:r>
                      <a:r>
                        <a:rPr lang="en-GB" dirty="0"/>
                        <a:t> (Replace CPU)</a:t>
                      </a:r>
                    </a:p>
                  </a:txBody>
                  <a:tcPr anchor="ctr"/>
                </a:tc>
                <a:extLst>
                  <a:ext uri="{0D108BD9-81ED-4DB2-BD59-A6C34878D82A}">
                    <a16:rowId xmlns:a16="http://schemas.microsoft.com/office/drawing/2014/main" val="2464585273"/>
                  </a:ext>
                </a:extLst>
              </a:tr>
            </a:tbl>
          </a:graphicData>
        </a:graphic>
      </p:graphicFrame>
    </p:spTree>
    <p:extLst>
      <p:ext uri="{BB962C8B-B14F-4D97-AF65-F5344CB8AC3E}">
        <p14:creationId xmlns:p14="http://schemas.microsoft.com/office/powerpoint/2010/main" val="2260296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796C4E-41C8-0AB3-6886-FBB7C569658B}"/>
              </a:ext>
            </a:extLst>
          </p:cNvPr>
          <p:cNvSpPr>
            <a:spLocks noGrp="1"/>
          </p:cNvSpPr>
          <p:nvPr>
            <p:ph type="title"/>
          </p:nvPr>
        </p:nvSpPr>
        <p:spPr>
          <a:xfrm>
            <a:off x="3386897" y="1325897"/>
            <a:ext cx="6051018" cy="2103103"/>
          </a:xfrm>
        </p:spPr>
        <p:txBody>
          <a:bodyPr>
            <a:noAutofit/>
          </a:bodyPr>
          <a:lstStyle/>
          <a:p>
            <a:r>
              <a:rPr lang="en-US" sz="6600" b="1" dirty="0">
                <a:solidFill>
                  <a:schemeClr val="bg2">
                    <a:lumMod val="50000"/>
                    <a:lumOff val="50000"/>
                  </a:schemeClr>
                </a:solidFill>
                <a:latin typeface="Algerian" panose="04020705040A02060702" pitchFamily="82" charset="0"/>
              </a:rPr>
              <a:t>Thank you</a:t>
            </a:r>
          </a:p>
        </p:txBody>
      </p:sp>
      <p:sp>
        <p:nvSpPr>
          <p:cNvPr id="9" name="Content Placeholder 8">
            <a:extLst>
              <a:ext uri="{FF2B5EF4-FFF2-40B4-BE49-F238E27FC236}">
                <a16:creationId xmlns:a16="http://schemas.microsoft.com/office/drawing/2014/main" id="{C1E39F92-B979-41AB-0918-CE4FADCA0D09}"/>
              </a:ext>
            </a:extLst>
          </p:cNvPr>
          <p:cNvSpPr>
            <a:spLocks noGrp="1"/>
          </p:cNvSpPr>
          <p:nvPr>
            <p:ph sz="quarter" idx="11"/>
          </p:nvPr>
        </p:nvSpPr>
        <p:spPr>
          <a:xfrm>
            <a:off x="763439" y="5274079"/>
            <a:ext cx="4064567" cy="1137765"/>
          </a:xfrm>
        </p:spPr>
        <p:txBody>
          <a:bodyPr/>
          <a:lstStyle/>
          <a:p>
            <a:r>
              <a:rPr lang="en-US" dirty="0"/>
              <a:t>0326766767</a:t>
            </a:r>
          </a:p>
          <a:p>
            <a:r>
              <a:rPr lang="en-US" dirty="0"/>
              <a:t>Ihtesham.khan126@gmail.com</a:t>
            </a:r>
          </a:p>
        </p:txBody>
      </p:sp>
    </p:spTree>
    <p:extLst>
      <p:ext uri="{BB962C8B-B14F-4D97-AF65-F5344CB8AC3E}">
        <p14:creationId xmlns:p14="http://schemas.microsoft.com/office/powerpoint/2010/main" val="1716896367"/>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78B3239-FE1A-45AC-BACA-CC3412D875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916DD8-9028-41F0-AB19-FE384D2009A2}">
  <ds:schemaRefs>
    <ds:schemaRef ds:uri="http://schemas.microsoft.com/sharepoint/v3/contenttype/forms"/>
  </ds:schemaRefs>
</ds:datastoreItem>
</file>

<file path=customXml/itemProps3.xml><?xml version="1.0" encoding="utf-8"?>
<ds:datastoreItem xmlns:ds="http://schemas.openxmlformats.org/officeDocument/2006/customXml" ds:itemID="{D1C92F81-A6B6-4190-80A1-406B3B4C18B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{849DD49A-BA7F-4AAC-A424-01F9D800A92E}TFdebd256e-aaab-47ef-8933-ab65ac9ce059c506dcd1_win32-57e7001d6a70</Template>
  <TotalTime>146</TotalTime>
  <Words>608</Words>
  <Application>Microsoft Office PowerPoint</Application>
  <PresentationFormat>Widescreen</PresentationFormat>
  <Paragraphs>57</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Algerian</vt:lpstr>
      <vt:lpstr>Arial</vt:lpstr>
      <vt:lpstr>Baskerville Old Face</vt:lpstr>
      <vt:lpstr>Calibri</vt:lpstr>
      <vt:lpstr>Calisto MT</vt:lpstr>
      <vt:lpstr>Centaur</vt:lpstr>
      <vt:lpstr>Univers Condensed</vt:lpstr>
      <vt:lpstr>ChronicleVTI</vt:lpstr>
      <vt:lpstr>      Understand  CPU Sockets     Presented by :  Ihtesham ud din 25-CS-116 Section A</vt:lpstr>
      <vt:lpstr>Overview of CPU Sockets</vt:lpstr>
      <vt:lpstr>What is LGA (Land Grid Array)? LGA is a type of CPU socket and packaging technology where the connection pins are located on the motherboard rather than on the processor.  ADVANTAGES LGA is the best choice for fast, modern computers because it is more powerful and protects your expensive CPU from being damaged.  Disadvantages The main problem with LGA is that the motherboard socket is very easy to break and almost impossible to fix if you make a mistake.</vt:lpstr>
      <vt:lpstr>What is PGA (Pin Grid Array)?  is a type of CPU packaging and socket design where the electrical connection pins are located on the underside of the processor. The tasks of the PGA processor design are to connect the CPU to an accessible location to replace or remove without hurting the motherboard.  Advantages PGA is faster and easier to install because the pins on the CPU simplify alignment and reduce the risk of manufacturing errors.  Disadvantages The biggest problem with PGA is that the fragile pins are on the expensive CPU, so if you drop it or bend a pin, the entire processor can be easily ruined.</vt:lpstr>
      <vt:lpstr>LGA vs. PGA – Which is Better? </vt:lpstr>
      <vt:lpstr> </vt:lpstr>
      <vt:lpstr>Here is where LGA is used right now</vt:lpstr>
      <vt:lpstr>Price Comparison (Estimates for 2026)</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Ihtesham Khan</dc:creator>
  <cp:lastModifiedBy>Ihtesham Khan</cp:lastModifiedBy>
  <cp:revision>1</cp:revision>
  <dcterms:created xsi:type="dcterms:W3CDTF">2026-01-15T18:16:55Z</dcterms:created>
  <dcterms:modified xsi:type="dcterms:W3CDTF">2026-01-15T20:48:05Z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